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sldIdLst>
    <p:sldId id="313" r:id="rId5"/>
    <p:sldId id="316" r:id="rId6"/>
    <p:sldId id="1877" r:id="rId7"/>
    <p:sldId id="275" r:id="rId8"/>
    <p:sldId id="1892" r:id="rId9"/>
    <p:sldId id="1894" r:id="rId10"/>
    <p:sldId id="1897" r:id="rId11"/>
    <p:sldId id="1898" r:id="rId12"/>
    <p:sldId id="321" r:id="rId13"/>
    <p:sldId id="320" r:id="rId14"/>
    <p:sldId id="1893" r:id="rId15"/>
    <p:sldId id="1899" r:id="rId16"/>
    <p:sldId id="1900" r:id="rId17"/>
    <p:sldId id="1901" r:id="rId18"/>
    <p:sldId id="1902" r:id="rId19"/>
    <p:sldId id="1881" r:id="rId20"/>
    <p:sldId id="318" r:id="rId21"/>
    <p:sldId id="319" r:id="rId22"/>
    <p:sldId id="1903" r:id="rId23"/>
    <p:sldId id="1896" r:id="rId24"/>
    <p:sldId id="1904" r:id="rId25"/>
    <p:sldId id="1907" r:id="rId26"/>
    <p:sldId id="1906" r:id="rId27"/>
    <p:sldId id="1905" r:id="rId28"/>
    <p:sldId id="1908" r:id="rId29"/>
    <p:sldId id="1870" r:id="rId30"/>
    <p:sldId id="315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755"/>
    <a:srgbClr val="8DB34C"/>
    <a:srgbClr val="565B47"/>
    <a:srgbClr val="E0AFFF"/>
    <a:srgbClr val="C1E0F7"/>
    <a:srgbClr val="FFC000"/>
    <a:srgbClr val="CF84FF"/>
    <a:srgbClr val="73B9EE"/>
    <a:srgbClr val="F3864B"/>
    <a:srgbClr val="272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A2B32E4-1A3A-0BDC-0DF2-A2524B72A737}" v="2" dt="2025-03-18T14:24:45.067"/>
    <p1510:client id="{A33EF63F-25A2-4761-9148-86949683388A}" v="1" dt="2025-03-18T20:07:06.1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038" autoAdjust="0"/>
  </p:normalViewPr>
  <p:slideViewPr>
    <p:cSldViewPr snapToGrid="0">
      <p:cViewPr>
        <p:scale>
          <a:sx n="66" d="100"/>
          <a:sy n="66" d="100"/>
        </p:scale>
        <p:origin x="420" y="1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6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5BDDAC-FAED-47C4-AD40-91112C34E59E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A524BBA-AB66-45CB-BABA-0B8274A6B1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Lead the way: </a:t>
          </a:r>
          <a:r>
            <a:rPr lang="en-US" sz="1400" b="0" i="0" dirty="0">
              <a:latin typeface="Montserrat" panose="00000500000000000000" pitchFamily="2" charset="0"/>
            </a:rPr>
            <a:t>Deloitte aims to be a leader in its field, setting an example for others to follow.​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EA115C69-3798-4AB5-83E1-6D174D537AF9}" type="parTrans" cxnId="{1B377236-E18B-4687-97B1-6EFA547A5986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133CB646-FBE2-491C-814C-A7F5F288EDB3}" type="sibTrans" cxnId="{1B377236-E18B-4687-97B1-6EFA547A5986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3318BB59-BCC4-4D8B-A3DC-F260642ADC6B}">
      <dgm:prSet custT="1"/>
      <dgm:spPr/>
      <dgm:t>
        <a:bodyPr/>
        <a:lstStyle/>
        <a:p>
          <a:pPr>
            <a:lnSpc>
              <a:spcPct val="100000"/>
            </a:lnSpc>
          </a:pPr>
          <a:endParaRPr lang="en-US" sz="1400" b="1" i="0" dirty="0">
            <a:latin typeface="Montserrat" panose="00000500000000000000" pitchFamily="2" charset="0"/>
          </a:endParaRPr>
        </a:p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Serve with integrity: </a:t>
          </a:r>
          <a:r>
            <a:rPr lang="en-US" sz="1400" b="0" i="0" dirty="0">
              <a:latin typeface="Montserrat" panose="00000500000000000000" pitchFamily="2" charset="0"/>
            </a:rPr>
            <a:t>This value emphasizes the importance of doing the right thing and maintaining the highest levels of integrity in all actions.​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CC261542-C23C-4470-BC1F-B536BD1C28F3}" type="parTrans" cxnId="{B645579C-514E-486D-AC0B-FAAD809224F0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8B1742ED-B839-45AC-9AEF-1DD02901F6B2}" type="sibTrans" cxnId="{B645579C-514E-486D-AC0B-FAAD809224F0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795504E2-9D15-4B73-BDFA-7C001AF9A4A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>
              <a:latin typeface="Montserrat" panose="00000500000000000000" pitchFamily="2" charset="0"/>
            </a:rPr>
            <a:t>Take care of each other: </a:t>
          </a:r>
          <a:r>
            <a:rPr lang="en-US" sz="1400" b="0" i="0">
              <a:latin typeface="Montserrat" panose="00000500000000000000" pitchFamily="2" charset="0"/>
            </a:rPr>
            <a:t>Deloitte fosters a culture of support and collegiality, ensuring that everyone within the organization looks out for one another.​</a:t>
          </a:r>
          <a:endParaRPr lang="en-US" sz="1400">
            <a:latin typeface="Montserrat" panose="00000500000000000000" pitchFamily="2" charset="0"/>
          </a:endParaRPr>
        </a:p>
      </dgm:t>
    </dgm:pt>
    <dgm:pt modelId="{F1B52748-1405-4D8D-99EE-3EC851BECB4B}" type="parTrans" cxnId="{B9F027E9-2F79-4DDB-9EA5-CBC871CC87E7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2342AC5B-B514-4FCD-BC86-C991E04BFCCE}" type="sibTrans" cxnId="{B9F027E9-2F79-4DDB-9EA5-CBC871CC87E7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B6CC4A1B-2E3D-4252-BC5A-FAE178CF09B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 dirty="0">
              <a:latin typeface="Montserrat" panose="00000500000000000000" pitchFamily="2" charset="0"/>
            </a:rPr>
            <a:t>Foster inclusion: </a:t>
          </a:r>
          <a:r>
            <a:rPr lang="en-US" sz="1400" b="0" i="0" dirty="0">
              <a:latin typeface="Montserrat" panose="00000500000000000000" pitchFamily="2" charset="0"/>
            </a:rPr>
            <a:t>Inclusion and diversity are at the heart of Deloitte's culture, ensuring that everyone feels respected and valued.​</a:t>
          </a:r>
          <a:endParaRPr lang="en-US" sz="1400" dirty="0">
            <a:latin typeface="Montserrat" panose="00000500000000000000" pitchFamily="2" charset="0"/>
          </a:endParaRPr>
        </a:p>
      </dgm:t>
    </dgm:pt>
    <dgm:pt modelId="{FED4E593-971A-45AA-A187-35BBD0B6F1D1}" type="parTrans" cxnId="{AA8FBC5A-D8CD-4F45-A749-B4E5F2471D37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2DF9BE23-98CD-4C7A-9DFF-7B5CE0D08FFE}" type="sibTrans" cxnId="{AA8FBC5A-D8CD-4F45-A749-B4E5F2471D37}">
      <dgm:prSet/>
      <dgm:spPr/>
      <dgm:t>
        <a:bodyPr/>
        <a:lstStyle/>
        <a:p>
          <a:pPr>
            <a:lnSpc>
              <a:spcPct val="100000"/>
            </a:lnSpc>
          </a:pPr>
          <a:endParaRPr lang="en-US" sz="1400">
            <a:latin typeface="Montserrat" panose="00000500000000000000" pitchFamily="2" charset="0"/>
          </a:endParaRPr>
        </a:p>
      </dgm:t>
    </dgm:pt>
    <dgm:pt modelId="{22E6BFC4-28E6-4B46-9317-75994228494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b="1" i="0">
              <a:latin typeface="Montserrat" panose="00000500000000000000" pitchFamily="2" charset="0"/>
            </a:rPr>
            <a:t>Collaborate for measurable impact: </a:t>
          </a:r>
          <a:r>
            <a:rPr lang="en-US" sz="1400" b="0" i="0">
              <a:latin typeface="Montserrat" panose="00000500000000000000" pitchFamily="2" charset="0"/>
            </a:rPr>
            <a:t>Deloitte believes in working together to achieve significant and measurable outcomes.</a:t>
          </a:r>
          <a:endParaRPr lang="en-US" sz="1400">
            <a:latin typeface="Montserrat" panose="00000500000000000000" pitchFamily="2" charset="0"/>
          </a:endParaRPr>
        </a:p>
      </dgm:t>
    </dgm:pt>
    <dgm:pt modelId="{DA6C43EE-028F-4C03-8203-852C1FD3AE5D}" type="parTrans" cxnId="{49B9931E-CD39-487A-9E1E-2123B049D2BB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C332C320-E386-4413-9459-A000EBF28DDC}" type="sibTrans" cxnId="{49B9931E-CD39-487A-9E1E-2123B049D2BB}">
      <dgm:prSet/>
      <dgm:spPr/>
      <dgm:t>
        <a:bodyPr/>
        <a:lstStyle/>
        <a:p>
          <a:endParaRPr lang="en-US" sz="1400">
            <a:latin typeface="Montserrat" panose="00000500000000000000" pitchFamily="2" charset="0"/>
          </a:endParaRPr>
        </a:p>
      </dgm:t>
    </dgm:pt>
    <dgm:pt modelId="{FCB3246D-BECF-41FB-8C03-BBE807C610CF}" type="pres">
      <dgm:prSet presAssocID="{565BDDAC-FAED-47C4-AD40-91112C34E59E}" presName="root" presStyleCnt="0">
        <dgm:presLayoutVars>
          <dgm:dir/>
          <dgm:resizeHandles val="exact"/>
        </dgm:presLayoutVars>
      </dgm:prSet>
      <dgm:spPr/>
    </dgm:pt>
    <dgm:pt modelId="{2A19AA57-35BA-4325-A3FA-64204E4AAE42}" type="pres">
      <dgm:prSet presAssocID="{565BDDAC-FAED-47C4-AD40-91112C34E59E}" presName="container" presStyleCnt="0">
        <dgm:presLayoutVars>
          <dgm:dir/>
          <dgm:resizeHandles val="exact"/>
        </dgm:presLayoutVars>
      </dgm:prSet>
      <dgm:spPr/>
    </dgm:pt>
    <dgm:pt modelId="{0C9C42D4-6FB3-4749-B78B-944F17D9C0B7}" type="pres">
      <dgm:prSet presAssocID="{AA524BBA-AB66-45CB-BABA-0B8274A6B160}" presName="compNode" presStyleCnt="0"/>
      <dgm:spPr/>
    </dgm:pt>
    <dgm:pt modelId="{5864013A-FF2A-4C82-B9BC-DD0A3276BD45}" type="pres">
      <dgm:prSet presAssocID="{AA524BBA-AB66-45CB-BABA-0B8274A6B160}" presName="iconBgRect" presStyleLbl="bgShp" presStyleIdx="0" presStyleCnt="5"/>
      <dgm:spPr/>
    </dgm:pt>
    <dgm:pt modelId="{C17F75D1-D94F-46A9-B2E4-058A12E7D184}" type="pres">
      <dgm:prSet presAssocID="{AA524BBA-AB66-45CB-BABA-0B8274A6B160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D67D2AAC-17CD-4A77-A2CC-AE11F5A306A6}" type="pres">
      <dgm:prSet presAssocID="{AA524BBA-AB66-45CB-BABA-0B8274A6B160}" presName="spaceRect" presStyleCnt="0"/>
      <dgm:spPr/>
    </dgm:pt>
    <dgm:pt modelId="{FA8013E2-B954-43E0-B50D-DFEAA41BD9CD}" type="pres">
      <dgm:prSet presAssocID="{AA524BBA-AB66-45CB-BABA-0B8274A6B160}" presName="textRect" presStyleLbl="revTx" presStyleIdx="0" presStyleCnt="5">
        <dgm:presLayoutVars>
          <dgm:chMax val="1"/>
          <dgm:chPref val="1"/>
        </dgm:presLayoutVars>
      </dgm:prSet>
      <dgm:spPr/>
    </dgm:pt>
    <dgm:pt modelId="{D73E5E42-2A02-4282-AD81-0A4257FC0CE5}" type="pres">
      <dgm:prSet presAssocID="{133CB646-FBE2-491C-814C-A7F5F288EDB3}" presName="sibTrans" presStyleLbl="sibTrans2D1" presStyleIdx="0" presStyleCnt="0"/>
      <dgm:spPr/>
    </dgm:pt>
    <dgm:pt modelId="{4C1D4F5B-D769-4AC2-B5D8-D4423817BA65}" type="pres">
      <dgm:prSet presAssocID="{3318BB59-BCC4-4D8B-A3DC-F260642ADC6B}" presName="compNode" presStyleCnt="0"/>
      <dgm:spPr/>
    </dgm:pt>
    <dgm:pt modelId="{3D3A3831-7665-42A9-A176-2CA6B3730DDF}" type="pres">
      <dgm:prSet presAssocID="{3318BB59-BCC4-4D8B-A3DC-F260642ADC6B}" presName="iconBgRect" presStyleLbl="bgShp" presStyleIdx="1" presStyleCnt="5"/>
      <dgm:spPr/>
    </dgm:pt>
    <dgm:pt modelId="{63D86505-16E4-4079-8A38-A17ADA5A1C45}" type="pres">
      <dgm:prSet presAssocID="{3318BB59-BCC4-4D8B-A3DC-F260642ADC6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7E5CA50E-58C2-4CCA-B090-3E6F40A7F0BE}" type="pres">
      <dgm:prSet presAssocID="{3318BB59-BCC4-4D8B-A3DC-F260642ADC6B}" presName="spaceRect" presStyleCnt="0"/>
      <dgm:spPr/>
    </dgm:pt>
    <dgm:pt modelId="{552BA0B6-C019-4864-A946-9A39E58772DB}" type="pres">
      <dgm:prSet presAssocID="{3318BB59-BCC4-4D8B-A3DC-F260642ADC6B}" presName="textRect" presStyleLbl="revTx" presStyleIdx="1" presStyleCnt="5" custLinFactNeighborX="621" custLinFactNeighborY="2117">
        <dgm:presLayoutVars>
          <dgm:chMax val="1"/>
          <dgm:chPref val="1"/>
        </dgm:presLayoutVars>
      </dgm:prSet>
      <dgm:spPr/>
    </dgm:pt>
    <dgm:pt modelId="{CB45EF5B-1CC5-4DCA-B3D4-26E5F84C608B}" type="pres">
      <dgm:prSet presAssocID="{8B1742ED-B839-45AC-9AEF-1DD02901F6B2}" presName="sibTrans" presStyleLbl="sibTrans2D1" presStyleIdx="0" presStyleCnt="0"/>
      <dgm:spPr/>
    </dgm:pt>
    <dgm:pt modelId="{6F55279A-E127-4232-B34C-FBC670FF687A}" type="pres">
      <dgm:prSet presAssocID="{795504E2-9D15-4B73-BDFA-7C001AF9A4A3}" presName="compNode" presStyleCnt="0"/>
      <dgm:spPr/>
    </dgm:pt>
    <dgm:pt modelId="{AA71900C-732D-4685-A5C8-DEB82C376E57}" type="pres">
      <dgm:prSet presAssocID="{795504E2-9D15-4B73-BDFA-7C001AF9A4A3}" presName="iconBgRect" presStyleLbl="bgShp" presStyleIdx="2" presStyleCnt="5"/>
      <dgm:spPr/>
    </dgm:pt>
    <dgm:pt modelId="{03D8BF3B-CE4E-4DA5-A34A-C69214B81A15}" type="pres">
      <dgm:prSet presAssocID="{795504E2-9D15-4B73-BDFA-7C001AF9A4A3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E1DAD50F-1FE2-4D2F-A596-FD0BE7B0FABB}" type="pres">
      <dgm:prSet presAssocID="{795504E2-9D15-4B73-BDFA-7C001AF9A4A3}" presName="spaceRect" presStyleCnt="0"/>
      <dgm:spPr/>
    </dgm:pt>
    <dgm:pt modelId="{17FAE9F3-86D3-4D5C-8B08-ED6245F7CA47}" type="pres">
      <dgm:prSet presAssocID="{795504E2-9D15-4B73-BDFA-7C001AF9A4A3}" presName="textRect" presStyleLbl="revTx" presStyleIdx="2" presStyleCnt="5">
        <dgm:presLayoutVars>
          <dgm:chMax val="1"/>
          <dgm:chPref val="1"/>
        </dgm:presLayoutVars>
      </dgm:prSet>
      <dgm:spPr/>
    </dgm:pt>
    <dgm:pt modelId="{2BD068D6-A477-4850-96C7-8B45C07B1B52}" type="pres">
      <dgm:prSet presAssocID="{2342AC5B-B514-4FCD-BC86-C991E04BFCCE}" presName="sibTrans" presStyleLbl="sibTrans2D1" presStyleIdx="0" presStyleCnt="0"/>
      <dgm:spPr/>
    </dgm:pt>
    <dgm:pt modelId="{25046632-EFC3-4A56-8FEC-7C832F32418F}" type="pres">
      <dgm:prSet presAssocID="{B6CC4A1B-2E3D-4252-BC5A-FAE178CF09BF}" presName="compNode" presStyleCnt="0"/>
      <dgm:spPr/>
    </dgm:pt>
    <dgm:pt modelId="{B5097681-23B8-4810-ADFB-C6AF8086743F}" type="pres">
      <dgm:prSet presAssocID="{B6CC4A1B-2E3D-4252-BC5A-FAE178CF09BF}" presName="iconBgRect" presStyleLbl="bgShp" presStyleIdx="3" presStyleCnt="5"/>
      <dgm:spPr/>
    </dgm:pt>
    <dgm:pt modelId="{9CC90044-AE45-4F62-B1AA-41FCEC3741C1}" type="pres">
      <dgm:prSet presAssocID="{B6CC4A1B-2E3D-4252-BC5A-FAE178CF09BF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oup Success"/>
        </a:ext>
      </dgm:extLst>
    </dgm:pt>
    <dgm:pt modelId="{0AD77747-4B41-4529-9F5C-A07D0858F809}" type="pres">
      <dgm:prSet presAssocID="{B6CC4A1B-2E3D-4252-BC5A-FAE178CF09BF}" presName="spaceRect" presStyleCnt="0"/>
      <dgm:spPr/>
    </dgm:pt>
    <dgm:pt modelId="{2FA48F93-56A9-4D6C-8640-2C99EBEE2451}" type="pres">
      <dgm:prSet presAssocID="{B6CC4A1B-2E3D-4252-BC5A-FAE178CF09BF}" presName="textRect" presStyleLbl="revTx" presStyleIdx="3" presStyleCnt="5" custLinFactNeighborX="-421" custLinFactNeighborY="15347">
        <dgm:presLayoutVars>
          <dgm:chMax val="1"/>
          <dgm:chPref val="1"/>
        </dgm:presLayoutVars>
      </dgm:prSet>
      <dgm:spPr/>
    </dgm:pt>
    <dgm:pt modelId="{790699A8-751D-47C3-9827-235DA8AF5C12}" type="pres">
      <dgm:prSet presAssocID="{2DF9BE23-98CD-4C7A-9DFF-7B5CE0D08FFE}" presName="sibTrans" presStyleLbl="sibTrans2D1" presStyleIdx="0" presStyleCnt="0"/>
      <dgm:spPr/>
    </dgm:pt>
    <dgm:pt modelId="{14FA7110-4D60-4AAB-B068-3C5D1B6CCCC3}" type="pres">
      <dgm:prSet presAssocID="{22E6BFC4-28E6-4B46-9317-759942284943}" presName="compNode" presStyleCnt="0"/>
      <dgm:spPr/>
    </dgm:pt>
    <dgm:pt modelId="{7D523843-D752-4D1C-8AE3-7BF8EECFAE24}" type="pres">
      <dgm:prSet presAssocID="{22E6BFC4-28E6-4B46-9317-759942284943}" presName="iconBgRect" presStyleLbl="bgShp" presStyleIdx="4" presStyleCnt="5"/>
      <dgm:spPr/>
    </dgm:pt>
    <dgm:pt modelId="{CC80F9AD-BAA8-4DE9-9675-B1DE95397B5D}" type="pres">
      <dgm:prSet presAssocID="{22E6BFC4-28E6-4B46-9317-75994228494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FFAE2364-C289-4208-95D5-E4290292FD10}" type="pres">
      <dgm:prSet presAssocID="{22E6BFC4-28E6-4B46-9317-759942284943}" presName="spaceRect" presStyleCnt="0"/>
      <dgm:spPr/>
    </dgm:pt>
    <dgm:pt modelId="{6E97B56E-D8AA-4569-8DC2-479CA8BACD52}" type="pres">
      <dgm:prSet presAssocID="{22E6BFC4-28E6-4B46-9317-75994228494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9B9931E-CD39-487A-9E1E-2123B049D2BB}" srcId="{565BDDAC-FAED-47C4-AD40-91112C34E59E}" destId="{22E6BFC4-28E6-4B46-9317-759942284943}" srcOrd="4" destOrd="0" parTransId="{DA6C43EE-028F-4C03-8203-852C1FD3AE5D}" sibTransId="{C332C320-E386-4413-9459-A000EBF28DDC}"/>
    <dgm:cxn modelId="{F82BDE26-DD5A-4004-9E5B-CA8343F1C02D}" type="presOf" srcId="{B6CC4A1B-2E3D-4252-BC5A-FAE178CF09BF}" destId="{2FA48F93-56A9-4D6C-8640-2C99EBEE2451}" srcOrd="0" destOrd="0" presId="urn:microsoft.com/office/officeart/2018/2/layout/IconCircleList"/>
    <dgm:cxn modelId="{1B377236-E18B-4687-97B1-6EFA547A5986}" srcId="{565BDDAC-FAED-47C4-AD40-91112C34E59E}" destId="{AA524BBA-AB66-45CB-BABA-0B8274A6B160}" srcOrd="0" destOrd="0" parTransId="{EA115C69-3798-4AB5-83E1-6D174D537AF9}" sibTransId="{133CB646-FBE2-491C-814C-A7F5F288EDB3}"/>
    <dgm:cxn modelId="{6A19AC3C-1BA0-46D0-BCCF-078087DD7256}" type="presOf" srcId="{3318BB59-BCC4-4D8B-A3DC-F260642ADC6B}" destId="{552BA0B6-C019-4864-A946-9A39E58772DB}" srcOrd="0" destOrd="0" presId="urn:microsoft.com/office/officeart/2018/2/layout/IconCircleList"/>
    <dgm:cxn modelId="{658F7B5C-BBD9-439F-8A6A-2BA3CAE6D0A2}" type="presOf" srcId="{565BDDAC-FAED-47C4-AD40-91112C34E59E}" destId="{FCB3246D-BECF-41FB-8C03-BBE807C610CF}" srcOrd="0" destOrd="0" presId="urn:microsoft.com/office/officeart/2018/2/layout/IconCircleList"/>
    <dgm:cxn modelId="{94304173-AAF4-4F0D-BEEB-3E411DFDF5F8}" type="presOf" srcId="{133CB646-FBE2-491C-814C-A7F5F288EDB3}" destId="{D73E5E42-2A02-4282-AD81-0A4257FC0CE5}" srcOrd="0" destOrd="0" presId="urn:microsoft.com/office/officeart/2018/2/layout/IconCircleList"/>
    <dgm:cxn modelId="{C4D76A55-0C21-444B-B81D-07AEACB9D971}" type="presOf" srcId="{2DF9BE23-98CD-4C7A-9DFF-7B5CE0D08FFE}" destId="{790699A8-751D-47C3-9827-235DA8AF5C12}" srcOrd="0" destOrd="0" presId="urn:microsoft.com/office/officeart/2018/2/layout/IconCircleList"/>
    <dgm:cxn modelId="{AA8FBC5A-D8CD-4F45-A749-B4E5F2471D37}" srcId="{565BDDAC-FAED-47C4-AD40-91112C34E59E}" destId="{B6CC4A1B-2E3D-4252-BC5A-FAE178CF09BF}" srcOrd="3" destOrd="0" parTransId="{FED4E593-971A-45AA-A187-35BBD0B6F1D1}" sibTransId="{2DF9BE23-98CD-4C7A-9DFF-7B5CE0D08FFE}"/>
    <dgm:cxn modelId="{D5D1F383-1579-4C81-AF79-084597D331DF}" type="presOf" srcId="{8B1742ED-B839-45AC-9AEF-1DD02901F6B2}" destId="{CB45EF5B-1CC5-4DCA-B3D4-26E5F84C608B}" srcOrd="0" destOrd="0" presId="urn:microsoft.com/office/officeart/2018/2/layout/IconCircleList"/>
    <dgm:cxn modelId="{681B438D-DCA7-489E-9554-62FA315A42BE}" type="presOf" srcId="{2342AC5B-B514-4FCD-BC86-C991E04BFCCE}" destId="{2BD068D6-A477-4850-96C7-8B45C07B1B52}" srcOrd="0" destOrd="0" presId="urn:microsoft.com/office/officeart/2018/2/layout/IconCircleList"/>
    <dgm:cxn modelId="{B645579C-514E-486D-AC0B-FAAD809224F0}" srcId="{565BDDAC-FAED-47C4-AD40-91112C34E59E}" destId="{3318BB59-BCC4-4D8B-A3DC-F260642ADC6B}" srcOrd="1" destOrd="0" parTransId="{CC261542-C23C-4470-BC1F-B536BD1C28F3}" sibTransId="{8B1742ED-B839-45AC-9AEF-1DD02901F6B2}"/>
    <dgm:cxn modelId="{CBFBCDDA-4395-4D08-898F-7C368AAE0BCC}" type="presOf" srcId="{AA524BBA-AB66-45CB-BABA-0B8274A6B160}" destId="{FA8013E2-B954-43E0-B50D-DFEAA41BD9CD}" srcOrd="0" destOrd="0" presId="urn:microsoft.com/office/officeart/2018/2/layout/IconCircleList"/>
    <dgm:cxn modelId="{1D0CD3E8-9E23-44D6-B12F-FFDE9ABBF12A}" type="presOf" srcId="{22E6BFC4-28E6-4B46-9317-759942284943}" destId="{6E97B56E-D8AA-4569-8DC2-479CA8BACD52}" srcOrd="0" destOrd="0" presId="urn:microsoft.com/office/officeart/2018/2/layout/IconCircleList"/>
    <dgm:cxn modelId="{B9F027E9-2F79-4DDB-9EA5-CBC871CC87E7}" srcId="{565BDDAC-FAED-47C4-AD40-91112C34E59E}" destId="{795504E2-9D15-4B73-BDFA-7C001AF9A4A3}" srcOrd="2" destOrd="0" parTransId="{F1B52748-1405-4D8D-99EE-3EC851BECB4B}" sibTransId="{2342AC5B-B514-4FCD-BC86-C991E04BFCCE}"/>
    <dgm:cxn modelId="{AD6AD2F1-EF4F-45E9-88C2-525D3C41594E}" type="presOf" srcId="{795504E2-9D15-4B73-BDFA-7C001AF9A4A3}" destId="{17FAE9F3-86D3-4D5C-8B08-ED6245F7CA47}" srcOrd="0" destOrd="0" presId="urn:microsoft.com/office/officeart/2018/2/layout/IconCircleList"/>
    <dgm:cxn modelId="{E5066F92-7D11-457C-9ABB-8D4772C0F3CE}" type="presParOf" srcId="{FCB3246D-BECF-41FB-8C03-BBE807C610CF}" destId="{2A19AA57-35BA-4325-A3FA-64204E4AAE42}" srcOrd="0" destOrd="0" presId="urn:microsoft.com/office/officeart/2018/2/layout/IconCircleList"/>
    <dgm:cxn modelId="{ED2B2E4A-1FE9-4945-A14D-98AC3E137FF3}" type="presParOf" srcId="{2A19AA57-35BA-4325-A3FA-64204E4AAE42}" destId="{0C9C42D4-6FB3-4749-B78B-944F17D9C0B7}" srcOrd="0" destOrd="0" presId="urn:microsoft.com/office/officeart/2018/2/layout/IconCircleList"/>
    <dgm:cxn modelId="{ACB229F7-E4A8-4A76-94C0-0961F76D7E08}" type="presParOf" srcId="{0C9C42D4-6FB3-4749-B78B-944F17D9C0B7}" destId="{5864013A-FF2A-4C82-B9BC-DD0A3276BD45}" srcOrd="0" destOrd="0" presId="urn:microsoft.com/office/officeart/2018/2/layout/IconCircleList"/>
    <dgm:cxn modelId="{4AB4F3C5-04AF-43E6-BB65-E8FF65003348}" type="presParOf" srcId="{0C9C42D4-6FB3-4749-B78B-944F17D9C0B7}" destId="{C17F75D1-D94F-46A9-B2E4-058A12E7D184}" srcOrd="1" destOrd="0" presId="urn:microsoft.com/office/officeart/2018/2/layout/IconCircleList"/>
    <dgm:cxn modelId="{8F6205F2-3228-4CAC-A72F-717396EBCF44}" type="presParOf" srcId="{0C9C42D4-6FB3-4749-B78B-944F17D9C0B7}" destId="{D67D2AAC-17CD-4A77-A2CC-AE11F5A306A6}" srcOrd="2" destOrd="0" presId="urn:microsoft.com/office/officeart/2018/2/layout/IconCircleList"/>
    <dgm:cxn modelId="{81E3F2B7-0001-46FC-AB72-57E5A9E7449C}" type="presParOf" srcId="{0C9C42D4-6FB3-4749-B78B-944F17D9C0B7}" destId="{FA8013E2-B954-43E0-B50D-DFEAA41BD9CD}" srcOrd="3" destOrd="0" presId="urn:microsoft.com/office/officeart/2018/2/layout/IconCircleList"/>
    <dgm:cxn modelId="{CBA140F8-4364-4909-8278-546BE45EB579}" type="presParOf" srcId="{2A19AA57-35BA-4325-A3FA-64204E4AAE42}" destId="{D73E5E42-2A02-4282-AD81-0A4257FC0CE5}" srcOrd="1" destOrd="0" presId="urn:microsoft.com/office/officeart/2018/2/layout/IconCircleList"/>
    <dgm:cxn modelId="{30BB6333-3454-4452-93FC-23D34C90A287}" type="presParOf" srcId="{2A19AA57-35BA-4325-A3FA-64204E4AAE42}" destId="{4C1D4F5B-D769-4AC2-B5D8-D4423817BA65}" srcOrd="2" destOrd="0" presId="urn:microsoft.com/office/officeart/2018/2/layout/IconCircleList"/>
    <dgm:cxn modelId="{5D31045E-4C70-40C5-814D-483DF72A33D4}" type="presParOf" srcId="{4C1D4F5B-D769-4AC2-B5D8-D4423817BA65}" destId="{3D3A3831-7665-42A9-A176-2CA6B3730DDF}" srcOrd="0" destOrd="0" presId="urn:microsoft.com/office/officeart/2018/2/layout/IconCircleList"/>
    <dgm:cxn modelId="{FEB26249-4B6A-47DB-B742-5C9EE8B35B1D}" type="presParOf" srcId="{4C1D4F5B-D769-4AC2-B5D8-D4423817BA65}" destId="{63D86505-16E4-4079-8A38-A17ADA5A1C45}" srcOrd="1" destOrd="0" presId="urn:microsoft.com/office/officeart/2018/2/layout/IconCircleList"/>
    <dgm:cxn modelId="{97CF4B8C-22B2-408B-980F-028C98AF485D}" type="presParOf" srcId="{4C1D4F5B-D769-4AC2-B5D8-D4423817BA65}" destId="{7E5CA50E-58C2-4CCA-B090-3E6F40A7F0BE}" srcOrd="2" destOrd="0" presId="urn:microsoft.com/office/officeart/2018/2/layout/IconCircleList"/>
    <dgm:cxn modelId="{99A9DCC4-B94E-4D82-BFCD-C24CC8D16B45}" type="presParOf" srcId="{4C1D4F5B-D769-4AC2-B5D8-D4423817BA65}" destId="{552BA0B6-C019-4864-A946-9A39E58772DB}" srcOrd="3" destOrd="0" presId="urn:microsoft.com/office/officeart/2018/2/layout/IconCircleList"/>
    <dgm:cxn modelId="{860EE45D-D8DD-452D-998D-1EC6EE818D9C}" type="presParOf" srcId="{2A19AA57-35BA-4325-A3FA-64204E4AAE42}" destId="{CB45EF5B-1CC5-4DCA-B3D4-26E5F84C608B}" srcOrd="3" destOrd="0" presId="urn:microsoft.com/office/officeart/2018/2/layout/IconCircleList"/>
    <dgm:cxn modelId="{6A92A8F8-CB1C-4566-A60B-74353DE192F4}" type="presParOf" srcId="{2A19AA57-35BA-4325-A3FA-64204E4AAE42}" destId="{6F55279A-E127-4232-B34C-FBC670FF687A}" srcOrd="4" destOrd="0" presId="urn:microsoft.com/office/officeart/2018/2/layout/IconCircleList"/>
    <dgm:cxn modelId="{E3A004F5-D429-439F-9FFA-B67E421AF71A}" type="presParOf" srcId="{6F55279A-E127-4232-B34C-FBC670FF687A}" destId="{AA71900C-732D-4685-A5C8-DEB82C376E57}" srcOrd="0" destOrd="0" presId="urn:microsoft.com/office/officeart/2018/2/layout/IconCircleList"/>
    <dgm:cxn modelId="{B36DC0CA-62AC-4C10-8F41-38C24D7EE3EA}" type="presParOf" srcId="{6F55279A-E127-4232-B34C-FBC670FF687A}" destId="{03D8BF3B-CE4E-4DA5-A34A-C69214B81A15}" srcOrd="1" destOrd="0" presId="urn:microsoft.com/office/officeart/2018/2/layout/IconCircleList"/>
    <dgm:cxn modelId="{A87ADBD2-00DB-43AE-B84A-A778C77F4737}" type="presParOf" srcId="{6F55279A-E127-4232-B34C-FBC670FF687A}" destId="{E1DAD50F-1FE2-4D2F-A596-FD0BE7B0FABB}" srcOrd="2" destOrd="0" presId="urn:microsoft.com/office/officeart/2018/2/layout/IconCircleList"/>
    <dgm:cxn modelId="{D55DFDCB-8BF4-45F1-AA60-FC1A189D3815}" type="presParOf" srcId="{6F55279A-E127-4232-B34C-FBC670FF687A}" destId="{17FAE9F3-86D3-4D5C-8B08-ED6245F7CA47}" srcOrd="3" destOrd="0" presId="urn:microsoft.com/office/officeart/2018/2/layout/IconCircleList"/>
    <dgm:cxn modelId="{F71C98DC-9FC8-47B4-B0CB-FD80E7903194}" type="presParOf" srcId="{2A19AA57-35BA-4325-A3FA-64204E4AAE42}" destId="{2BD068D6-A477-4850-96C7-8B45C07B1B52}" srcOrd="5" destOrd="0" presId="urn:microsoft.com/office/officeart/2018/2/layout/IconCircleList"/>
    <dgm:cxn modelId="{562BABEB-5C45-4A6D-B08C-1A91F144D59D}" type="presParOf" srcId="{2A19AA57-35BA-4325-A3FA-64204E4AAE42}" destId="{25046632-EFC3-4A56-8FEC-7C832F32418F}" srcOrd="6" destOrd="0" presId="urn:microsoft.com/office/officeart/2018/2/layout/IconCircleList"/>
    <dgm:cxn modelId="{B39DC99D-FA38-4D16-AA79-B6A20CA1B2C3}" type="presParOf" srcId="{25046632-EFC3-4A56-8FEC-7C832F32418F}" destId="{B5097681-23B8-4810-ADFB-C6AF8086743F}" srcOrd="0" destOrd="0" presId="urn:microsoft.com/office/officeart/2018/2/layout/IconCircleList"/>
    <dgm:cxn modelId="{EB0E0015-1FF0-469E-96BA-CDB77ACF3F3D}" type="presParOf" srcId="{25046632-EFC3-4A56-8FEC-7C832F32418F}" destId="{9CC90044-AE45-4F62-B1AA-41FCEC3741C1}" srcOrd="1" destOrd="0" presId="urn:microsoft.com/office/officeart/2018/2/layout/IconCircleList"/>
    <dgm:cxn modelId="{2C779793-8F00-47AC-8F66-B5FC0BA76DD6}" type="presParOf" srcId="{25046632-EFC3-4A56-8FEC-7C832F32418F}" destId="{0AD77747-4B41-4529-9F5C-A07D0858F809}" srcOrd="2" destOrd="0" presId="urn:microsoft.com/office/officeart/2018/2/layout/IconCircleList"/>
    <dgm:cxn modelId="{03BE468E-F1B0-4EA9-967D-54A0A0A93C82}" type="presParOf" srcId="{25046632-EFC3-4A56-8FEC-7C832F32418F}" destId="{2FA48F93-56A9-4D6C-8640-2C99EBEE2451}" srcOrd="3" destOrd="0" presId="urn:microsoft.com/office/officeart/2018/2/layout/IconCircleList"/>
    <dgm:cxn modelId="{1E34C144-676B-46D5-A1A8-55E8FCE54A6F}" type="presParOf" srcId="{2A19AA57-35BA-4325-A3FA-64204E4AAE42}" destId="{790699A8-751D-47C3-9827-235DA8AF5C12}" srcOrd="7" destOrd="0" presId="urn:microsoft.com/office/officeart/2018/2/layout/IconCircleList"/>
    <dgm:cxn modelId="{53113049-2E10-4B1D-A49B-D7017BB014A9}" type="presParOf" srcId="{2A19AA57-35BA-4325-A3FA-64204E4AAE42}" destId="{14FA7110-4D60-4AAB-B068-3C5D1B6CCCC3}" srcOrd="8" destOrd="0" presId="urn:microsoft.com/office/officeart/2018/2/layout/IconCircleList"/>
    <dgm:cxn modelId="{CBF66856-5300-42F5-983F-893DFABBB447}" type="presParOf" srcId="{14FA7110-4D60-4AAB-B068-3C5D1B6CCCC3}" destId="{7D523843-D752-4D1C-8AE3-7BF8EECFAE24}" srcOrd="0" destOrd="0" presId="urn:microsoft.com/office/officeart/2018/2/layout/IconCircleList"/>
    <dgm:cxn modelId="{0498FBB3-4D0C-4C98-B35E-3A18F05A5BFC}" type="presParOf" srcId="{14FA7110-4D60-4AAB-B068-3C5D1B6CCCC3}" destId="{CC80F9AD-BAA8-4DE9-9675-B1DE95397B5D}" srcOrd="1" destOrd="0" presId="urn:microsoft.com/office/officeart/2018/2/layout/IconCircleList"/>
    <dgm:cxn modelId="{76293DDC-B1F5-4D7A-960C-EE319B9864EE}" type="presParOf" srcId="{14FA7110-4D60-4AAB-B068-3C5D1B6CCCC3}" destId="{FFAE2364-C289-4208-95D5-E4290292FD10}" srcOrd="2" destOrd="0" presId="urn:microsoft.com/office/officeart/2018/2/layout/IconCircleList"/>
    <dgm:cxn modelId="{65023D95-02A4-4EFA-AB10-8B7EB1C2C612}" type="presParOf" srcId="{14FA7110-4D60-4AAB-B068-3C5D1B6CCCC3}" destId="{6E97B56E-D8AA-4569-8DC2-479CA8BACD5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tserrat" panose="00000500000000000000" pitchFamily="2" charset="0"/>
            </a:rPr>
            <a:t>Launch communication and weekly follow up meetings</a:t>
          </a: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Official Launch of the campaign starting with the kickoff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2"/>
      <dgm:spPr/>
    </dgm:pt>
    <dgm:pt modelId="{8DA84B53-334A-4D90-AA30-A2E899BF5CFC}" type="pres">
      <dgm:prSet presAssocID="{414E0DEC-2405-45D7-A240-F91C586F6BC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2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2"/>
      <dgm:spPr/>
    </dgm:pt>
    <dgm:pt modelId="{B00FB9F8-8183-4D68-9A33-34910C78C3D8}" type="pres">
      <dgm:prSet presAssocID="{7E724461-58D7-44AA-8F91-F2BE51DDB29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90863F2-AC6E-4E28-BEF6-E3E5180286F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46D70A3-E29D-438C-98D3-0F2F4D711017}">
      <dgm:prSet/>
      <dgm:spPr/>
      <dgm:t>
        <a:bodyPr/>
        <a:lstStyle/>
        <a:p>
          <a:r>
            <a:rPr lang="en-US" b="0" i="0" baseline="0" dirty="0"/>
            <a:t>On-site: employees write real leadership stories, turn them into paper planes, exchange them, and reflect on different leadership styles. </a:t>
          </a:r>
          <a:endParaRPr lang="en-US" dirty="0"/>
        </a:p>
      </dgm:t>
    </dgm:pt>
    <dgm:pt modelId="{F1D5E38C-AD2C-4588-823E-3B43128D2BE9}" type="parTrans" cxnId="{67552CC0-53B9-42BD-8355-C828A1E014B6}">
      <dgm:prSet/>
      <dgm:spPr/>
      <dgm:t>
        <a:bodyPr/>
        <a:lstStyle/>
        <a:p>
          <a:endParaRPr lang="en-US"/>
        </a:p>
      </dgm:t>
    </dgm:pt>
    <dgm:pt modelId="{E6592A42-9C12-4A49-A52C-40600ABC85AD}" type="sibTrans" cxnId="{67552CC0-53B9-42BD-8355-C828A1E014B6}">
      <dgm:prSet/>
      <dgm:spPr/>
      <dgm:t>
        <a:bodyPr/>
        <a:lstStyle/>
        <a:p>
          <a:endParaRPr lang="en-US"/>
        </a:p>
      </dgm:t>
    </dgm:pt>
    <dgm:pt modelId="{FB41186E-38D2-4999-9FAD-3F46D82D601E}">
      <dgm:prSet/>
      <dgm:spPr/>
      <dgm:t>
        <a:bodyPr/>
        <a:lstStyle/>
        <a:p>
          <a:r>
            <a:rPr lang="en-US" b="0" i="0" baseline="0"/>
            <a:t>Outcome: emotional connection, visualization of best practices, and collective learning.</a:t>
          </a:r>
          <a:endParaRPr lang="en-US"/>
        </a:p>
      </dgm:t>
    </dgm:pt>
    <dgm:pt modelId="{E5FF5BA2-6445-4C9E-A85C-F015380788B4}" type="parTrans" cxnId="{7977614D-F454-45C5-BF8F-7BE9AD6935FB}">
      <dgm:prSet/>
      <dgm:spPr/>
      <dgm:t>
        <a:bodyPr/>
        <a:lstStyle/>
        <a:p>
          <a:endParaRPr lang="en-US"/>
        </a:p>
      </dgm:t>
    </dgm:pt>
    <dgm:pt modelId="{D8DF184F-CABD-47ED-9EA8-383859E6A417}" type="sibTrans" cxnId="{7977614D-F454-45C5-BF8F-7BE9AD6935FB}">
      <dgm:prSet/>
      <dgm:spPr/>
      <dgm:t>
        <a:bodyPr/>
        <a:lstStyle/>
        <a:p>
          <a:endParaRPr lang="en-US"/>
        </a:p>
      </dgm:t>
    </dgm:pt>
    <dgm:pt modelId="{91B02967-AE83-4D28-BCBC-4413912BAFB3}" type="pres">
      <dgm:prSet presAssocID="{190863F2-AC6E-4E28-BEF6-E3E5180286F7}" presName="root" presStyleCnt="0">
        <dgm:presLayoutVars>
          <dgm:dir/>
          <dgm:resizeHandles val="exact"/>
        </dgm:presLayoutVars>
      </dgm:prSet>
      <dgm:spPr/>
    </dgm:pt>
    <dgm:pt modelId="{00D0008D-117B-43D7-98AA-3149A371DB22}" type="pres">
      <dgm:prSet presAssocID="{446D70A3-E29D-438C-98D3-0F2F4D711017}" presName="compNode" presStyleCnt="0"/>
      <dgm:spPr/>
    </dgm:pt>
    <dgm:pt modelId="{50161BE4-621B-46E9-9C64-94B54BDB2178}" type="pres">
      <dgm:prSet presAssocID="{446D70A3-E29D-438C-98D3-0F2F4D71101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eting"/>
        </a:ext>
      </dgm:extLst>
    </dgm:pt>
    <dgm:pt modelId="{78E6F708-F5EA-47E0-A2DB-43194018CF3B}" type="pres">
      <dgm:prSet presAssocID="{446D70A3-E29D-438C-98D3-0F2F4D711017}" presName="spaceRect" presStyleCnt="0"/>
      <dgm:spPr/>
    </dgm:pt>
    <dgm:pt modelId="{69717FC3-99D9-43E7-9E0B-5163282F25DA}" type="pres">
      <dgm:prSet presAssocID="{446D70A3-E29D-438C-98D3-0F2F4D711017}" presName="textRect" presStyleLbl="revTx" presStyleIdx="0" presStyleCnt="2">
        <dgm:presLayoutVars>
          <dgm:chMax val="1"/>
          <dgm:chPref val="1"/>
        </dgm:presLayoutVars>
      </dgm:prSet>
      <dgm:spPr/>
    </dgm:pt>
    <dgm:pt modelId="{FD5602B0-899C-43DA-8093-7BCBD92F7CEC}" type="pres">
      <dgm:prSet presAssocID="{E6592A42-9C12-4A49-A52C-40600ABC85AD}" presName="sibTrans" presStyleCnt="0"/>
      <dgm:spPr/>
    </dgm:pt>
    <dgm:pt modelId="{86898751-A049-409E-B451-A03DC118F00D}" type="pres">
      <dgm:prSet presAssocID="{FB41186E-38D2-4999-9FAD-3F46D82D601E}" presName="compNode" presStyleCnt="0"/>
      <dgm:spPr/>
    </dgm:pt>
    <dgm:pt modelId="{8C9C6320-6D09-45A3-A01F-9343E0621E83}" type="pres">
      <dgm:prSet presAssocID="{FB41186E-38D2-4999-9FAD-3F46D82D601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 Love Face Outline"/>
        </a:ext>
      </dgm:extLst>
    </dgm:pt>
    <dgm:pt modelId="{1D8C0FE2-F76A-4C56-8907-B454A0259E84}" type="pres">
      <dgm:prSet presAssocID="{FB41186E-38D2-4999-9FAD-3F46D82D601E}" presName="spaceRect" presStyleCnt="0"/>
      <dgm:spPr/>
    </dgm:pt>
    <dgm:pt modelId="{3AD3D6A1-0E1D-46FB-9785-B0EE4E0A3A8E}" type="pres">
      <dgm:prSet presAssocID="{FB41186E-38D2-4999-9FAD-3F46D82D601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E3B9931-3E1A-43A6-B18B-C11535622636}" type="presOf" srcId="{FB41186E-38D2-4999-9FAD-3F46D82D601E}" destId="{3AD3D6A1-0E1D-46FB-9785-B0EE4E0A3A8E}" srcOrd="0" destOrd="0" presId="urn:microsoft.com/office/officeart/2018/2/layout/IconLabelList"/>
    <dgm:cxn modelId="{7977614D-F454-45C5-BF8F-7BE9AD6935FB}" srcId="{190863F2-AC6E-4E28-BEF6-E3E5180286F7}" destId="{FB41186E-38D2-4999-9FAD-3F46D82D601E}" srcOrd="1" destOrd="0" parTransId="{E5FF5BA2-6445-4C9E-A85C-F015380788B4}" sibTransId="{D8DF184F-CABD-47ED-9EA8-383859E6A417}"/>
    <dgm:cxn modelId="{B31CE06D-E917-4AA0-AA84-3CEF5077436B}" type="presOf" srcId="{190863F2-AC6E-4E28-BEF6-E3E5180286F7}" destId="{91B02967-AE83-4D28-BCBC-4413912BAFB3}" srcOrd="0" destOrd="0" presId="urn:microsoft.com/office/officeart/2018/2/layout/IconLabelList"/>
    <dgm:cxn modelId="{00B6A07B-98B9-41D5-A50C-A0FF5EC4B75B}" type="presOf" srcId="{446D70A3-E29D-438C-98D3-0F2F4D711017}" destId="{69717FC3-99D9-43E7-9E0B-5163282F25DA}" srcOrd="0" destOrd="0" presId="urn:microsoft.com/office/officeart/2018/2/layout/IconLabelList"/>
    <dgm:cxn modelId="{67552CC0-53B9-42BD-8355-C828A1E014B6}" srcId="{190863F2-AC6E-4E28-BEF6-E3E5180286F7}" destId="{446D70A3-E29D-438C-98D3-0F2F4D711017}" srcOrd="0" destOrd="0" parTransId="{F1D5E38C-AD2C-4588-823E-3B43128D2BE9}" sibTransId="{E6592A42-9C12-4A49-A52C-40600ABC85AD}"/>
    <dgm:cxn modelId="{EA342133-FD70-4DA5-AE8C-7C6F419BD1B3}" type="presParOf" srcId="{91B02967-AE83-4D28-BCBC-4413912BAFB3}" destId="{00D0008D-117B-43D7-98AA-3149A371DB22}" srcOrd="0" destOrd="0" presId="urn:microsoft.com/office/officeart/2018/2/layout/IconLabelList"/>
    <dgm:cxn modelId="{E196D58C-A9E7-476F-9418-0654077A1475}" type="presParOf" srcId="{00D0008D-117B-43D7-98AA-3149A371DB22}" destId="{50161BE4-621B-46E9-9C64-94B54BDB2178}" srcOrd="0" destOrd="0" presId="urn:microsoft.com/office/officeart/2018/2/layout/IconLabelList"/>
    <dgm:cxn modelId="{1B7CDB0B-AADC-4A0C-BCE8-4112A67C8521}" type="presParOf" srcId="{00D0008D-117B-43D7-98AA-3149A371DB22}" destId="{78E6F708-F5EA-47E0-A2DB-43194018CF3B}" srcOrd="1" destOrd="0" presId="urn:microsoft.com/office/officeart/2018/2/layout/IconLabelList"/>
    <dgm:cxn modelId="{C305CB14-6E90-49E3-AE4B-4F607E75955E}" type="presParOf" srcId="{00D0008D-117B-43D7-98AA-3149A371DB22}" destId="{69717FC3-99D9-43E7-9E0B-5163282F25DA}" srcOrd="2" destOrd="0" presId="urn:microsoft.com/office/officeart/2018/2/layout/IconLabelList"/>
    <dgm:cxn modelId="{EDA0EA61-6B01-4358-9D8E-02A75ED97CA5}" type="presParOf" srcId="{91B02967-AE83-4D28-BCBC-4413912BAFB3}" destId="{FD5602B0-899C-43DA-8093-7BCBD92F7CEC}" srcOrd="1" destOrd="0" presId="urn:microsoft.com/office/officeart/2018/2/layout/IconLabelList"/>
    <dgm:cxn modelId="{9BC03118-93A0-4A7F-9DA0-61CFF854004D}" type="presParOf" srcId="{91B02967-AE83-4D28-BCBC-4413912BAFB3}" destId="{86898751-A049-409E-B451-A03DC118F00D}" srcOrd="2" destOrd="0" presId="urn:microsoft.com/office/officeart/2018/2/layout/IconLabelList"/>
    <dgm:cxn modelId="{432AB8A4-82C1-411D-81D5-20C1B708B6BA}" type="presParOf" srcId="{86898751-A049-409E-B451-A03DC118F00D}" destId="{8C9C6320-6D09-45A3-A01F-9343E0621E83}" srcOrd="0" destOrd="0" presId="urn:microsoft.com/office/officeart/2018/2/layout/IconLabelList"/>
    <dgm:cxn modelId="{82E7F684-60F8-46E6-A0E2-94665EE7D1C5}" type="presParOf" srcId="{86898751-A049-409E-B451-A03DC118F00D}" destId="{1D8C0FE2-F76A-4C56-8907-B454A0259E84}" srcOrd="1" destOrd="0" presId="urn:microsoft.com/office/officeart/2018/2/layout/IconLabelList"/>
    <dgm:cxn modelId="{69C56E38-99D2-4CB3-B469-202F9FBB0C21}" type="presParOf" srcId="{86898751-A049-409E-B451-A03DC118F00D}" destId="{3AD3D6A1-0E1D-46FB-9785-B0EE4E0A3A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5665617-E256-49F2-99EA-FB5C283F809F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863E445-6B6E-4E4B-B64B-37BAB80E7B18}">
      <dgm:prSet/>
      <dgm:spPr/>
      <dgm:t>
        <a:bodyPr/>
        <a:lstStyle/>
        <a:p>
          <a:r>
            <a:rPr lang="en-US" b="1" dirty="0"/>
            <a:t>Credibility: </a:t>
          </a:r>
          <a:r>
            <a:rPr lang="en-US" dirty="0"/>
            <a:t>The participants trust perceive in the leaders </a:t>
          </a:r>
        </a:p>
      </dgm:t>
    </dgm:pt>
    <dgm:pt modelId="{AC702597-FC07-41FE-BEFF-BB186A0EACCC}" type="parTrans" cxnId="{6A9AED3E-3F3B-4361-BF8B-31241915E253}">
      <dgm:prSet/>
      <dgm:spPr/>
      <dgm:t>
        <a:bodyPr/>
        <a:lstStyle/>
        <a:p>
          <a:endParaRPr lang="en-US"/>
        </a:p>
      </dgm:t>
    </dgm:pt>
    <dgm:pt modelId="{2369F411-036B-4418-B356-D30C603F9216}" type="sibTrans" cxnId="{6A9AED3E-3F3B-4361-BF8B-31241915E253}">
      <dgm:prSet/>
      <dgm:spPr/>
      <dgm:t>
        <a:bodyPr/>
        <a:lstStyle/>
        <a:p>
          <a:endParaRPr lang="en-US"/>
        </a:p>
      </dgm:t>
    </dgm:pt>
    <dgm:pt modelId="{9D65507F-47FB-4498-A96C-A75D8A6F406D}">
      <dgm:prSet/>
      <dgm:spPr/>
      <dgm:t>
        <a:bodyPr/>
        <a:lstStyle/>
        <a:p>
          <a:r>
            <a:rPr lang="en-US" b="1"/>
            <a:t>Respect: </a:t>
          </a:r>
          <a:r>
            <a:rPr lang="en-US"/>
            <a:t>How we treat the participants </a:t>
          </a:r>
        </a:p>
      </dgm:t>
    </dgm:pt>
    <dgm:pt modelId="{E84B6BB9-FC07-457C-9F28-40F9B0577038}" type="parTrans" cxnId="{B7EF8607-5B8A-4C26-84E0-AA7A641C9CEF}">
      <dgm:prSet/>
      <dgm:spPr/>
      <dgm:t>
        <a:bodyPr/>
        <a:lstStyle/>
        <a:p>
          <a:endParaRPr lang="en-US"/>
        </a:p>
      </dgm:t>
    </dgm:pt>
    <dgm:pt modelId="{63BBE045-2905-4BC3-93C9-D5DD8DE83802}" type="sibTrans" cxnId="{B7EF8607-5B8A-4C26-84E0-AA7A641C9CEF}">
      <dgm:prSet/>
      <dgm:spPr/>
      <dgm:t>
        <a:bodyPr/>
        <a:lstStyle/>
        <a:p>
          <a:endParaRPr lang="en-US"/>
        </a:p>
      </dgm:t>
    </dgm:pt>
    <dgm:pt modelId="{8596539C-014E-4130-B5FE-E4485338CBD2}">
      <dgm:prSet/>
      <dgm:spPr/>
      <dgm:t>
        <a:bodyPr/>
        <a:lstStyle/>
        <a:p>
          <a:r>
            <a:rPr lang="en-US" b="1"/>
            <a:t>Pride: </a:t>
          </a:r>
          <a:r>
            <a:rPr lang="en-US"/>
            <a:t>Incentive pride to participate </a:t>
          </a:r>
        </a:p>
      </dgm:t>
    </dgm:pt>
    <dgm:pt modelId="{5CEC9289-6110-4985-90CD-E9E33BF513E7}" type="parTrans" cxnId="{3F446766-7C85-42F9-AFAF-A894896EE7DC}">
      <dgm:prSet/>
      <dgm:spPr/>
      <dgm:t>
        <a:bodyPr/>
        <a:lstStyle/>
        <a:p>
          <a:endParaRPr lang="en-US"/>
        </a:p>
      </dgm:t>
    </dgm:pt>
    <dgm:pt modelId="{948F0B81-92EB-49F6-BDEB-A3E71C2E4AE1}" type="sibTrans" cxnId="{3F446766-7C85-42F9-AFAF-A894896EE7DC}">
      <dgm:prSet/>
      <dgm:spPr/>
      <dgm:t>
        <a:bodyPr/>
        <a:lstStyle/>
        <a:p>
          <a:endParaRPr lang="en-US"/>
        </a:p>
      </dgm:t>
    </dgm:pt>
    <dgm:pt modelId="{AE67F8F8-1EF3-4BE4-BFBF-D69247DFAF7C}">
      <dgm:prSet/>
      <dgm:spPr/>
      <dgm:t>
        <a:bodyPr/>
        <a:lstStyle/>
        <a:p>
          <a:r>
            <a:rPr lang="en-US" b="1"/>
            <a:t>Camaraderie: </a:t>
          </a:r>
          <a:r>
            <a:rPr lang="en-US"/>
            <a:t>Incentive the participants to get along even after the activities</a:t>
          </a:r>
        </a:p>
      </dgm:t>
    </dgm:pt>
    <dgm:pt modelId="{0E74B575-D172-4E0D-8D75-FA57C2F95D4C}" type="parTrans" cxnId="{0E7B6A86-AE09-4276-B49B-0C36E465D344}">
      <dgm:prSet/>
      <dgm:spPr/>
      <dgm:t>
        <a:bodyPr/>
        <a:lstStyle/>
        <a:p>
          <a:endParaRPr lang="en-US"/>
        </a:p>
      </dgm:t>
    </dgm:pt>
    <dgm:pt modelId="{A9109381-88BF-453B-AC78-8CFB9D38119D}" type="sibTrans" cxnId="{0E7B6A86-AE09-4276-B49B-0C36E465D344}">
      <dgm:prSet/>
      <dgm:spPr/>
      <dgm:t>
        <a:bodyPr/>
        <a:lstStyle/>
        <a:p>
          <a:endParaRPr lang="en-US"/>
        </a:p>
      </dgm:t>
    </dgm:pt>
    <dgm:pt modelId="{0BF06094-BE84-449B-8CC1-BFDE272C7932}" type="pres">
      <dgm:prSet presAssocID="{25665617-E256-49F2-99EA-FB5C283F809F}" presName="vert0" presStyleCnt="0">
        <dgm:presLayoutVars>
          <dgm:dir/>
          <dgm:animOne val="branch"/>
          <dgm:animLvl val="lvl"/>
        </dgm:presLayoutVars>
      </dgm:prSet>
      <dgm:spPr/>
    </dgm:pt>
    <dgm:pt modelId="{D2BAB2F6-071A-4303-84C9-EB6A03A21DCB}" type="pres">
      <dgm:prSet presAssocID="{8863E445-6B6E-4E4B-B64B-37BAB80E7B18}" presName="thickLine" presStyleLbl="alignNode1" presStyleIdx="0" presStyleCnt="4"/>
      <dgm:spPr/>
    </dgm:pt>
    <dgm:pt modelId="{18C0C52F-3584-4364-B34D-F7910D00B256}" type="pres">
      <dgm:prSet presAssocID="{8863E445-6B6E-4E4B-B64B-37BAB80E7B18}" presName="horz1" presStyleCnt="0"/>
      <dgm:spPr/>
    </dgm:pt>
    <dgm:pt modelId="{CBEE2B81-F817-4396-AA75-5F0531F93AF4}" type="pres">
      <dgm:prSet presAssocID="{8863E445-6B6E-4E4B-B64B-37BAB80E7B18}" presName="tx1" presStyleLbl="revTx" presStyleIdx="0" presStyleCnt="4"/>
      <dgm:spPr/>
    </dgm:pt>
    <dgm:pt modelId="{C6EAEE30-88C9-4A88-8C96-13DA17E1B990}" type="pres">
      <dgm:prSet presAssocID="{8863E445-6B6E-4E4B-B64B-37BAB80E7B18}" presName="vert1" presStyleCnt="0"/>
      <dgm:spPr/>
    </dgm:pt>
    <dgm:pt modelId="{1276F78A-FC50-479E-99D9-4721FF9DE4CB}" type="pres">
      <dgm:prSet presAssocID="{9D65507F-47FB-4498-A96C-A75D8A6F406D}" presName="thickLine" presStyleLbl="alignNode1" presStyleIdx="1" presStyleCnt="4"/>
      <dgm:spPr/>
    </dgm:pt>
    <dgm:pt modelId="{9C69F48E-DE69-4AD8-AF73-B8AED2936404}" type="pres">
      <dgm:prSet presAssocID="{9D65507F-47FB-4498-A96C-A75D8A6F406D}" presName="horz1" presStyleCnt="0"/>
      <dgm:spPr/>
    </dgm:pt>
    <dgm:pt modelId="{D675B60D-7308-4F3D-8C8C-14377D5539EF}" type="pres">
      <dgm:prSet presAssocID="{9D65507F-47FB-4498-A96C-A75D8A6F406D}" presName="tx1" presStyleLbl="revTx" presStyleIdx="1" presStyleCnt="4"/>
      <dgm:spPr/>
    </dgm:pt>
    <dgm:pt modelId="{44F657B4-6B86-4517-8EF2-F759ECAB6227}" type="pres">
      <dgm:prSet presAssocID="{9D65507F-47FB-4498-A96C-A75D8A6F406D}" presName="vert1" presStyleCnt="0"/>
      <dgm:spPr/>
    </dgm:pt>
    <dgm:pt modelId="{6048FEE0-2204-41F7-849C-ABABEAA4D496}" type="pres">
      <dgm:prSet presAssocID="{8596539C-014E-4130-B5FE-E4485338CBD2}" presName="thickLine" presStyleLbl="alignNode1" presStyleIdx="2" presStyleCnt="4"/>
      <dgm:spPr/>
    </dgm:pt>
    <dgm:pt modelId="{5C6EE45C-F0E6-4796-851E-0874EA7F22B1}" type="pres">
      <dgm:prSet presAssocID="{8596539C-014E-4130-B5FE-E4485338CBD2}" presName="horz1" presStyleCnt="0"/>
      <dgm:spPr/>
    </dgm:pt>
    <dgm:pt modelId="{4432B9D2-692E-4546-B928-A8AEAABBDF05}" type="pres">
      <dgm:prSet presAssocID="{8596539C-014E-4130-B5FE-E4485338CBD2}" presName="tx1" presStyleLbl="revTx" presStyleIdx="2" presStyleCnt="4"/>
      <dgm:spPr/>
    </dgm:pt>
    <dgm:pt modelId="{A1799BAB-3ED4-4096-8067-E1762C623EB0}" type="pres">
      <dgm:prSet presAssocID="{8596539C-014E-4130-B5FE-E4485338CBD2}" presName="vert1" presStyleCnt="0"/>
      <dgm:spPr/>
    </dgm:pt>
    <dgm:pt modelId="{2B9EA426-D4D6-499D-9EBE-562BDE809C69}" type="pres">
      <dgm:prSet presAssocID="{AE67F8F8-1EF3-4BE4-BFBF-D69247DFAF7C}" presName="thickLine" presStyleLbl="alignNode1" presStyleIdx="3" presStyleCnt="4"/>
      <dgm:spPr/>
    </dgm:pt>
    <dgm:pt modelId="{9A8E45D5-2C6B-4C1F-AE74-052D38B3B089}" type="pres">
      <dgm:prSet presAssocID="{AE67F8F8-1EF3-4BE4-BFBF-D69247DFAF7C}" presName="horz1" presStyleCnt="0"/>
      <dgm:spPr/>
    </dgm:pt>
    <dgm:pt modelId="{A5B930C4-1DE2-4BC1-824A-8118F608DB9C}" type="pres">
      <dgm:prSet presAssocID="{AE67F8F8-1EF3-4BE4-BFBF-D69247DFAF7C}" presName="tx1" presStyleLbl="revTx" presStyleIdx="3" presStyleCnt="4"/>
      <dgm:spPr/>
    </dgm:pt>
    <dgm:pt modelId="{EE306A35-B643-46AF-A6F9-6571704ECCFE}" type="pres">
      <dgm:prSet presAssocID="{AE67F8F8-1EF3-4BE4-BFBF-D69247DFAF7C}" presName="vert1" presStyleCnt="0"/>
      <dgm:spPr/>
    </dgm:pt>
  </dgm:ptLst>
  <dgm:cxnLst>
    <dgm:cxn modelId="{B7EF8607-5B8A-4C26-84E0-AA7A641C9CEF}" srcId="{25665617-E256-49F2-99EA-FB5C283F809F}" destId="{9D65507F-47FB-4498-A96C-A75D8A6F406D}" srcOrd="1" destOrd="0" parTransId="{E84B6BB9-FC07-457C-9F28-40F9B0577038}" sibTransId="{63BBE045-2905-4BC3-93C9-D5DD8DE83802}"/>
    <dgm:cxn modelId="{52A25C2D-9F93-4170-8A39-83C8B2E820E8}" type="presOf" srcId="{8863E445-6B6E-4E4B-B64B-37BAB80E7B18}" destId="{CBEE2B81-F817-4396-AA75-5F0531F93AF4}" srcOrd="0" destOrd="0" presId="urn:microsoft.com/office/officeart/2008/layout/LinedList"/>
    <dgm:cxn modelId="{6A9AED3E-3F3B-4361-BF8B-31241915E253}" srcId="{25665617-E256-49F2-99EA-FB5C283F809F}" destId="{8863E445-6B6E-4E4B-B64B-37BAB80E7B18}" srcOrd="0" destOrd="0" parTransId="{AC702597-FC07-41FE-BEFF-BB186A0EACCC}" sibTransId="{2369F411-036B-4418-B356-D30C603F9216}"/>
    <dgm:cxn modelId="{516FAB5D-DCAB-4CC6-A03F-F190EA44997C}" type="presOf" srcId="{8596539C-014E-4130-B5FE-E4485338CBD2}" destId="{4432B9D2-692E-4546-B928-A8AEAABBDF05}" srcOrd="0" destOrd="0" presId="urn:microsoft.com/office/officeart/2008/layout/LinedList"/>
    <dgm:cxn modelId="{3F446766-7C85-42F9-AFAF-A894896EE7DC}" srcId="{25665617-E256-49F2-99EA-FB5C283F809F}" destId="{8596539C-014E-4130-B5FE-E4485338CBD2}" srcOrd="2" destOrd="0" parTransId="{5CEC9289-6110-4985-90CD-E9E33BF513E7}" sibTransId="{948F0B81-92EB-49F6-BDEB-A3E71C2E4AE1}"/>
    <dgm:cxn modelId="{87036658-FA5D-4790-9258-73CC0BD05C26}" type="presOf" srcId="{AE67F8F8-1EF3-4BE4-BFBF-D69247DFAF7C}" destId="{A5B930C4-1DE2-4BC1-824A-8118F608DB9C}" srcOrd="0" destOrd="0" presId="urn:microsoft.com/office/officeart/2008/layout/LinedList"/>
    <dgm:cxn modelId="{0E7B6A86-AE09-4276-B49B-0C36E465D344}" srcId="{25665617-E256-49F2-99EA-FB5C283F809F}" destId="{AE67F8F8-1EF3-4BE4-BFBF-D69247DFAF7C}" srcOrd="3" destOrd="0" parTransId="{0E74B575-D172-4E0D-8D75-FA57C2F95D4C}" sibTransId="{A9109381-88BF-453B-AC78-8CFB9D38119D}"/>
    <dgm:cxn modelId="{2EE8F8EB-BFFE-403E-9A24-ABE56A9EDEAB}" type="presOf" srcId="{9D65507F-47FB-4498-A96C-A75D8A6F406D}" destId="{D675B60D-7308-4F3D-8C8C-14377D5539EF}" srcOrd="0" destOrd="0" presId="urn:microsoft.com/office/officeart/2008/layout/LinedList"/>
    <dgm:cxn modelId="{2ADC4AF2-10CE-451E-BCC5-E7BA40478369}" type="presOf" srcId="{25665617-E256-49F2-99EA-FB5C283F809F}" destId="{0BF06094-BE84-449B-8CC1-BFDE272C7932}" srcOrd="0" destOrd="0" presId="urn:microsoft.com/office/officeart/2008/layout/LinedList"/>
    <dgm:cxn modelId="{DB8ACEF8-935E-41CA-B678-692CE40B0AC8}" type="presParOf" srcId="{0BF06094-BE84-449B-8CC1-BFDE272C7932}" destId="{D2BAB2F6-071A-4303-84C9-EB6A03A21DCB}" srcOrd="0" destOrd="0" presId="urn:microsoft.com/office/officeart/2008/layout/LinedList"/>
    <dgm:cxn modelId="{9DA29D19-ABA0-4804-8182-78C0824CAABD}" type="presParOf" srcId="{0BF06094-BE84-449B-8CC1-BFDE272C7932}" destId="{18C0C52F-3584-4364-B34D-F7910D00B256}" srcOrd="1" destOrd="0" presId="urn:microsoft.com/office/officeart/2008/layout/LinedList"/>
    <dgm:cxn modelId="{375D1441-AD5B-410A-94E9-2DC1BF5207D8}" type="presParOf" srcId="{18C0C52F-3584-4364-B34D-F7910D00B256}" destId="{CBEE2B81-F817-4396-AA75-5F0531F93AF4}" srcOrd="0" destOrd="0" presId="urn:microsoft.com/office/officeart/2008/layout/LinedList"/>
    <dgm:cxn modelId="{E7B29700-D86E-4FA5-8953-796F16D8B76E}" type="presParOf" srcId="{18C0C52F-3584-4364-B34D-F7910D00B256}" destId="{C6EAEE30-88C9-4A88-8C96-13DA17E1B990}" srcOrd="1" destOrd="0" presId="urn:microsoft.com/office/officeart/2008/layout/LinedList"/>
    <dgm:cxn modelId="{A14F1DA4-31DA-4371-87C3-DC6085CCB7A3}" type="presParOf" srcId="{0BF06094-BE84-449B-8CC1-BFDE272C7932}" destId="{1276F78A-FC50-479E-99D9-4721FF9DE4CB}" srcOrd="2" destOrd="0" presId="urn:microsoft.com/office/officeart/2008/layout/LinedList"/>
    <dgm:cxn modelId="{0D956FF9-6DF2-412D-BAD7-F6C9A4F99689}" type="presParOf" srcId="{0BF06094-BE84-449B-8CC1-BFDE272C7932}" destId="{9C69F48E-DE69-4AD8-AF73-B8AED2936404}" srcOrd="3" destOrd="0" presId="urn:microsoft.com/office/officeart/2008/layout/LinedList"/>
    <dgm:cxn modelId="{D188CEAD-BDCB-46D0-A447-B9A05690DCD0}" type="presParOf" srcId="{9C69F48E-DE69-4AD8-AF73-B8AED2936404}" destId="{D675B60D-7308-4F3D-8C8C-14377D5539EF}" srcOrd="0" destOrd="0" presId="urn:microsoft.com/office/officeart/2008/layout/LinedList"/>
    <dgm:cxn modelId="{C80CB404-3B90-4A3E-9A1E-218DD2597DDB}" type="presParOf" srcId="{9C69F48E-DE69-4AD8-AF73-B8AED2936404}" destId="{44F657B4-6B86-4517-8EF2-F759ECAB6227}" srcOrd="1" destOrd="0" presId="urn:microsoft.com/office/officeart/2008/layout/LinedList"/>
    <dgm:cxn modelId="{07156945-2C9B-460E-800E-A96C2276716F}" type="presParOf" srcId="{0BF06094-BE84-449B-8CC1-BFDE272C7932}" destId="{6048FEE0-2204-41F7-849C-ABABEAA4D496}" srcOrd="4" destOrd="0" presId="urn:microsoft.com/office/officeart/2008/layout/LinedList"/>
    <dgm:cxn modelId="{D87B7178-085F-4031-9C30-88423AD3B063}" type="presParOf" srcId="{0BF06094-BE84-449B-8CC1-BFDE272C7932}" destId="{5C6EE45C-F0E6-4796-851E-0874EA7F22B1}" srcOrd="5" destOrd="0" presId="urn:microsoft.com/office/officeart/2008/layout/LinedList"/>
    <dgm:cxn modelId="{FD8EE0F8-5CAD-4D5B-A99F-EC0C39C640A9}" type="presParOf" srcId="{5C6EE45C-F0E6-4796-851E-0874EA7F22B1}" destId="{4432B9D2-692E-4546-B928-A8AEAABBDF05}" srcOrd="0" destOrd="0" presId="urn:microsoft.com/office/officeart/2008/layout/LinedList"/>
    <dgm:cxn modelId="{059B1B99-4B85-46BC-8566-362848335370}" type="presParOf" srcId="{5C6EE45C-F0E6-4796-851E-0874EA7F22B1}" destId="{A1799BAB-3ED4-4096-8067-E1762C623EB0}" srcOrd="1" destOrd="0" presId="urn:microsoft.com/office/officeart/2008/layout/LinedList"/>
    <dgm:cxn modelId="{8BB989DF-1D3F-447B-8668-493770FFA39A}" type="presParOf" srcId="{0BF06094-BE84-449B-8CC1-BFDE272C7932}" destId="{2B9EA426-D4D6-499D-9EBE-562BDE809C69}" srcOrd="6" destOrd="0" presId="urn:microsoft.com/office/officeart/2008/layout/LinedList"/>
    <dgm:cxn modelId="{629579DD-CEBC-4279-8774-8941810C1229}" type="presParOf" srcId="{0BF06094-BE84-449B-8CC1-BFDE272C7932}" destId="{9A8E45D5-2C6B-4C1F-AE74-052D38B3B089}" srcOrd="7" destOrd="0" presId="urn:microsoft.com/office/officeart/2008/layout/LinedList"/>
    <dgm:cxn modelId="{638809E6-D5AF-49E4-885F-E2C7F6A9B635}" type="presParOf" srcId="{9A8E45D5-2C6B-4C1F-AE74-052D38B3B089}" destId="{A5B930C4-1DE2-4BC1-824A-8118F608DB9C}" srcOrd="0" destOrd="0" presId="urn:microsoft.com/office/officeart/2008/layout/LinedList"/>
    <dgm:cxn modelId="{9FAF06AB-DD22-46AE-8C50-05F42C91D6C6}" type="presParOf" srcId="{9A8E45D5-2C6B-4C1F-AE74-052D38B3B089}" destId="{EE306A35-B643-46AF-A6F9-6571704ECCF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0CBFD3-B0C0-4045-A451-4DDEC094A163}" type="doc">
      <dgm:prSet loTypeId="urn:microsoft.com/office/officeart/2005/8/layout/list1" loCatId="list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807EF5EA-D40F-429D-911E-BB82B57F1CD5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Budget</a:t>
          </a:r>
          <a:endParaRPr lang="en-US">
            <a:latin typeface="Montserrat" panose="00000500000000000000" pitchFamily="2" charset="0"/>
          </a:endParaRPr>
        </a:p>
      </dgm:t>
    </dgm:pt>
    <dgm:pt modelId="{85B95519-6CD3-49AD-959D-ABEE6ED17287}" type="parTrans" cxnId="{321E0962-3367-48DA-AE11-21AFB803511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883FBEF4-02A6-45C8-B7C0-ACE65A1044DE}" type="sibTrans" cxnId="{321E0962-3367-48DA-AE11-21AFB8035111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032F8E03-3735-4A0B-9F92-7F9F7948706C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Create different activities with various budget options</a:t>
          </a:r>
        </a:p>
      </dgm:t>
    </dgm:pt>
    <dgm:pt modelId="{2627582F-343F-4A14-81A5-48343C3EC5A0}" type="parTrans" cxnId="{BC8E6DDE-DA78-4F71-BB8E-3C942D9C8B7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6FC136C4-1494-4FE3-B315-E8C050555E81}" type="sibTrans" cxnId="{BC8E6DDE-DA78-4F71-BB8E-3C942D9C8B7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BC3C8EE2-02CE-41C2-B4C0-4548E98C60DC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Confirm attendance 4-5 days before the event to adjust the budget accordingly</a:t>
          </a:r>
          <a:endParaRPr lang="en-US" dirty="0">
            <a:latin typeface="Montserrat" panose="00000500000000000000" pitchFamily="2" charset="0"/>
          </a:endParaRPr>
        </a:p>
      </dgm:t>
    </dgm:pt>
    <dgm:pt modelId="{3790074B-AC82-4F23-B067-9FD63C495DC2}" type="parTrans" cxnId="{5AF31DD5-CF66-4E21-A023-EA09C36251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02F234E-C66F-472D-936C-E60391589E62}" type="sibTrans" cxnId="{5AF31DD5-CF66-4E21-A023-EA09C36251A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D332A84-D3A1-4BDB-80FF-D773FD7E0C75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Offer different incentives (e.g., from symbolic charms to amazon gift cards)</a:t>
          </a:r>
        </a:p>
      </dgm:t>
    </dgm:pt>
    <dgm:pt modelId="{C4401B05-1956-4E83-A0DF-C190FDE52066}" type="parTrans" cxnId="{8FEA72E8-C605-4720-9860-3F334D856B7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35FE578-14BE-45B4-B5B2-948AF5C805DA}" type="sibTrans" cxnId="{8FEA72E8-C605-4720-9860-3F334D856B7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D4F96CC-3BEA-477D-AF2A-29E44237705A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Increase engagement from leaders</a:t>
          </a:r>
          <a:endParaRPr lang="en-US">
            <a:latin typeface="Montserrat" panose="00000500000000000000" pitchFamily="2" charset="0"/>
          </a:endParaRPr>
        </a:p>
      </dgm:t>
    </dgm:pt>
    <dgm:pt modelId="{50956BAA-3F84-4D11-83E1-6EBC3125CC7C}" type="parTrans" cxnId="{26F5F4E3-F5E4-40F7-B9B1-C1A7A437EBD8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143CB0A-AE15-4FD3-B541-96751A243787}" type="sibTrans" cxnId="{26F5F4E3-F5E4-40F7-B9B1-C1A7A437EBD8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F7A628-37B9-4B8A-B052-86976FB50E1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b="0" i="0" baseline="0">
              <a:latin typeface="Montserrat" panose="00000500000000000000" pitchFamily="2" charset="0"/>
            </a:rPr>
            <a:t>Track the leaders acknowledge and understand the purpose of the campaign.</a:t>
          </a:r>
          <a:endParaRPr lang="en-US">
            <a:latin typeface="Montserrat" panose="00000500000000000000" pitchFamily="2" charset="0"/>
          </a:endParaRPr>
        </a:p>
      </dgm:t>
    </dgm:pt>
    <dgm:pt modelId="{4677EC4E-3E3B-4BA3-874A-972C729F69ED}" type="parTrans" cxnId="{4E0A2577-B350-4F55-91CB-0A071DB5E09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FCEBE96-3FF4-40F2-8547-63A2CD567CB2}" type="sibTrans" cxnId="{4E0A2577-B350-4F55-91CB-0A071DB5E095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FF3242C-6F90-481A-8762-FC9DE73ACC6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Make sure the leaders understand how it benefits their teams</a:t>
          </a:r>
        </a:p>
      </dgm:t>
    </dgm:pt>
    <dgm:pt modelId="{2DE830AA-89D4-4AD1-B517-C67733613CB7}" type="parTrans" cxnId="{C4AA0416-6C3A-4C7F-9476-9330DE1CF9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339C6E1-4689-40AF-9C96-C0F90A1444E0}" type="sibTrans" cxnId="{C4AA0416-6C3A-4C7F-9476-9330DE1CF99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B712BBB-91DD-4EE2-A4A8-F2F00F4739C4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Ensure attendance</a:t>
          </a:r>
          <a:endParaRPr lang="en-US">
            <a:latin typeface="Montserrat" panose="00000500000000000000" pitchFamily="2" charset="0"/>
          </a:endParaRPr>
        </a:p>
      </dgm:t>
    </dgm:pt>
    <dgm:pt modelId="{CA15BE3E-EDBB-4066-8BBF-ABF5F05FA924}" type="parTrans" cxnId="{07BDD9E2-FF4D-4A12-9376-AD7CC35A21B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F305F3-2087-4058-8013-42AE1901FD0D}" type="sibTrans" cxnId="{07BDD9E2-FF4D-4A12-9376-AD7CC35A21B0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4E2D84AC-9F63-4A45-A056-33E34A2546E2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Conduct surveys to understand attendee's preferences</a:t>
          </a:r>
        </a:p>
      </dgm:t>
    </dgm:pt>
    <dgm:pt modelId="{782F9887-71C5-4B46-B864-3C9344D19496}" type="parTrans" cxnId="{1770D7AB-51E6-4883-B887-E51C63A2F35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833EEE6-10B5-4C91-BA21-4171FCF42B12}" type="sibTrans" cxnId="{1770D7AB-51E6-4883-B887-E51C63A2F356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D3B4B8D-5D30-4C6F-9053-357FFE58B8A7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Schedule events on days with historically high participation</a:t>
          </a:r>
        </a:p>
      </dgm:t>
    </dgm:pt>
    <dgm:pt modelId="{B8476EFB-ECAE-41F6-B279-710A74D3DBF8}" type="parTrans" cxnId="{D2F6AB2F-0109-44C0-AC2A-2F2A92BCF9D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96F07E9-9E28-4074-84A5-071A4A5EE151}" type="sibTrans" cxnId="{D2F6AB2F-0109-44C0-AC2A-2F2A92BCF9D3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7084B5F6-6D2A-46E4-8CD6-A271CB6189D4}">
      <dgm:prSet/>
      <dgm:spPr>
        <a:solidFill>
          <a:srgbClr val="F3864B"/>
        </a:solidFill>
        <a:ln>
          <a:solidFill>
            <a:srgbClr val="F3864B"/>
          </a:solidFill>
        </a:ln>
      </dgm:spPr>
      <dgm:t>
        <a:bodyPr/>
        <a:lstStyle/>
        <a:p>
          <a:pPr>
            <a:defRPr b="1"/>
          </a:pPr>
          <a:r>
            <a:rPr lang="en-US" b="1">
              <a:latin typeface="Montserrat" panose="00000500000000000000" pitchFamily="2" charset="0"/>
            </a:rPr>
            <a:t>Improving communication &amp; addressing feedback</a:t>
          </a:r>
          <a:endParaRPr lang="en-US">
            <a:latin typeface="Montserrat" panose="00000500000000000000" pitchFamily="2" charset="0"/>
          </a:endParaRPr>
        </a:p>
      </dgm:t>
    </dgm:pt>
    <dgm:pt modelId="{F4E0E945-7191-4369-9527-EA3A80C5E1F9}" type="parTrans" cxnId="{734943A3-ADD1-4F84-8841-2A59F9A97754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DAD86030-73F9-47F4-BD42-9B80BA1FD609}" type="sibTrans" cxnId="{734943A3-ADD1-4F84-8841-2A59F9A97754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94B4BF5C-6806-450C-A628-F4CC765D12F5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Standarize event invitations and ensure clear instructions</a:t>
          </a:r>
        </a:p>
      </dgm:t>
    </dgm:pt>
    <dgm:pt modelId="{B106F081-A337-42E1-9292-9E09605CA33A}" type="parTrans" cxnId="{67121FE5-3115-45E7-92E6-EA6DF8160A4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292E5AD5-8A73-4A2E-8CA2-BF440F93FDD0}" type="sibTrans" cxnId="{67121FE5-3115-45E7-92E6-EA6DF8160A4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DE795D9-1198-4536-9EF2-8079D12E6AE6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 dirty="0">
              <a:latin typeface="Montserrat" panose="00000500000000000000" pitchFamily="2" charset="0"/>
            </a:rPr>
            <a:t>Listen to attendee's feedback and adapt the event</a:t>
          </a:r>
        </a:p>
      </dgm:t>
    </dgm:pt>
    <dgm:pt modelId="{4B160675-249B-45D8-91D6-3D96286BBFD7}" type="parTrans" cxnId="{5862096A-8BB1-41E9-9A2E-3A9328F20A2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34B6B1AC-34EA-48B5-9782-90A79DA5AA79}" type="sibTrans" cxnId="{5862096A-8BB1-41E9-9A2E-3A9328F20A27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1EFA23B2-81A2-4396-A82C-CE45701C985A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Send reminders to registered and potential attendees</a:t>
          </a:r>
        </a:p>
      </dgm:t>
    </dgm:pt>
    <dgm:pt modelId="{812CEB98-223B-4BF3-8DE7-D7A03B7A8DAE}" type="parTrans" cxnId="{58D483E2-F02A-4E26-AEB5-2173F21DB7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5CB2DCC8-DAEC-4F37-8DB5-BD7F0CE0F13B}" type="sibTrans" cxnId="{58D483E2-F02A-4E26-AEB5-2173F21DB712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F3A39F63-2D6D-43CB-9B88-CDBB7F0E5C01}">
      <dgm:prSet/>
      <dgm:spPr>
        <a:ln>
          <a:solidFill>
            <a:srgbClr val="F3864B"/>
          </a:solidFill>
        </a:ln>
      </dgm:spPr>
      <dgm:t>
        <a:bodyPr/>
        <a:lstStyle/>
        <a:p>
          <a:r>
            <a:rPr lang="en-US">
              <a:latin typeface="Montserrat" panose="00000500000000000000" pitchFamily="2" charset="0"/>
            </a:rPr>
            <a:t>Create channel communication during the event and pariticpate frequently</a:t>
          </a:r>
        </a:p>
      </dgm:t>
    </dgm:pt>
    <dgm:pt modelId="{C9ECA73E-58BA-420C-98C9-5CED2CB9D622}" type="parTrans" cxnId="{A765E03B-F961-4C96-9072-C721991B8ADA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CF126AF1-635C-4B74-A99D-7E9D85900128}" type="sibTrans" cxnId="{A765E03B-F961-4C96-9072-C721991B8ADA}">
      <dgm:prSet/>
      <dgm:spPr/>
      <dgm:t>
        <a:bodyPr/>
        <a:lstStyle/>
        <a:p>
          <a:endParaRPr lang="en-US">
            <a:latin typeface="Montserrat" panose="00000500000000000000" pitchFamily="2" charset="0"/>
          </a:endParaRPr>
        </a:p>
      </dgm:t>
    </dgm:pt>
    <dgm:pt modelId="{AE451ADA-E9E7-46F2-A6FA-99B1C61AA787}" type="pres">
      <dgm:prSet presAssocID="{640CBFD3-B0C0-4045-A451-4DDEC094A163}" presName="linear" presStyleCnt="0">
        <dgm:presLayoutVars>
          <dgm:dir/>
          <dgm:animLvl val="lvl"/>
          <dgm:resizeHandles val="exact"/>
        </dgm:presLayoutVars>
      </dgm:prSet>
      <dgm:spPr/>
    </dgm:pt>
    <dgm:pt modelId="{76BC4B50-D2B3-4B76-B78B-E0B8180E759F}" type="pres">
      <dgm:prSet presAssocID="{807EF5EA-D40F-429D-911E-BB82B57F1CD5}" presName="parentLin" presStyleCnt="0"/>
      <dgm:spPr/>
    </dgm:pt>
    <dgm:pt modelId="{B425D36D-8B2B-48F2-AE05-915B2FE4AF25}" type="pres">
      <dgm:prSet presAssocID="{807EF5EA-D40F-429D-911E-BB82B57F1CD5}" presName="parentLeftMargin" presStyleLbl="node1" presStyleIdx="0" presStyleCnt="4"/>
      <dgm:spPr/>
    </dgm:pt>
    <dgm:pt modelId="{FBE6241C-17E0-469A-9F1D-6C5F9A364549}" type="pres">
      <dgm:prSet presAssocID="{807EF5EA-D40F-429D-911E-BB82B57F1CD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83DBBAE-2290-4459-BEBC-FD756940EB30}" type="pres">
      <dgm:prSet presAssocID="{807EF5EA-D40F-429D-911E-BB82B57F1CD5}" presName="negativeSpace" presStyleCnt="0"/>
      <dgm:spPr/>
    </dgm:pt>
    <dgm:pt modelId="{EA16B05F-0984-40AA-B739-AFF22D049615}" type="pres">
      <dgm:prSet presAssocID="{807EF5EA-D40F-429D-911E-BB82B57F1CD5}" presName="childText" presStyleLbl="conFgAcc1" presStyleIdx="0" presStyleCnt="4">
        <dgm:presLayoutVars>
          <dgm:bulletEnabled val="1"/>
        </dgm:presLayoutVars>
      </dgm:prSet>
      <dgm:spPr/>
    </dgm:pt>
    <dgm:pt modelId="{37F51BB9-8875-4621-AA2F-8EE1A78C03C7}" type="pres">
      <dgm:prSet presAssocID="{883FBEF4-02A6-45C8-B7C0-ACE65A1044DE}" presName="spaceBetweenRectangles" presStyleCnt="0"/>
      <dgm:spPr/>
    </dgm:pt>
    <dgm:pt modelId="{E4F33ABD-2272-409F-B1E7-7EB18B1A9FFE}" type="pres">
      <dgm:prSet presAssocID="{3D4F96CC-3BEA-477D-AF2A-29E44237705A}" presName="parentLin" presStyleCnt="0"/>
      <dgm:spPr/>
    </dgm:pt>
    <dgm:pt modelId="{891BF60B-ECCD-4089-BD70-BC02B807B188}" type="pres">
      <dgm:prSet presAssocID="{3D4F96CC-3BEA-477D-AF2A-29E44237705A}" presName="parentLeftMargin" presStyleLbl="node1" presStyleIdx="0" presStyleCnt="4"/>
      <dgm:spPr/>
    </dgm:pt>
    <dgm:pt modelId="{644BB0E4-5331-49BF-BCF8-D232E502EE05}" type="pres">
      <dgm:prSet presAssocID="{3D4F96CC-3BEA-477D-AF2A-29E44237705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B2CE23AB-D3FF-4099-8015-0A3F379ABC4E}" type="pres">
      <dgm:prSet presAssocID="{3D4F96CC-3BEA-477D-AF2A-29E44237705A}" presName="negativeSpace" presStyleCnt="0"/>
      <dgm:spPr/>
    </dgm:pt>
    <dgm:pt modelId="{20C8329F-59DF-40A1-A73D-86592C99F9D7}" type="pres">
      <dgm:prSet presAssocID="{3D4F96CC-3BEA-477D-AF2A-29E44237705A}" presName="childText" presStyleLbl="conFgAcc1" presStyleIdx="1" presStyleCnt="4">
        <dgm:presLayoutVars>
          <dgm:bulletEnabled val="1"/>
        </dgm:presLayoutVars>
      </dgm:prSet>
      <dgm:spPr/>
    </dgm:pt>
    <dgm:pt modelId="{591BF08E-9EF1-4630-947C-5E09F3F6BA0F}" type="pres">
      <dgm:prSet presAssocID="{5143CB0A-AE15-4FD3-B541-96751A243787}" presName="spaceBetweenRectangles" presStyleCnt="0"/>
      <dgm:spPr/>
    </dgm:pt>
    <dgm:pt modelId="{8DD6E6B6-A9A6-4C56-AB8A-197480561394}" type="pres">
      <dgm:prSet presAssocID="{1B712BBB-91DD-4EE2-A4A8-F2F00F4739C4}" presName="parentLin" presStyleCnt="0"/>
      <dgm:spPr/>
    </dgm:pt>
    <dgm:pt modelId="{0256F2C2-8807-499C-97F0-262E690B5E63}" type="pres">
      <dgm:prSet presAssocID="{1B712BBB-91DD-4EE2-A4A8-F2F00F4739C4}" presName="parentLeftMargin" presStyleLbl="node1" presStyleIdx="1" presStyleCnt="4"/>
      <dgm:spPr/>
    </dgm:pt>
    <dgm:pt modelId="{853F2CE4-6440-499F-9EBF-A68467EEEA7C}" type="pres">
      <dgm:prSet presAssocID="{1B712BBB-91DD-4EE2-A4A8-F2F00F4739C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DAF8983-41EE-47A4-8103-7CF4371B8196}" type="pres">
      <dgm:prSet presAssocID="{1B712BBB-91DD-4EE2-A4A8-F2F00F4739C4}" presName="negativeSpace" presStyleCnt="0"/>
      <dgm:spPr/>
    </dgm:pt>
    <dgm:pt modelId="{49E233F2-9760-4987-A50C-DCD65FED8A0F}" type="pres">
      <dgm:prSet presAssocID="{1B712BBB-91DD-4EE2-A4A8-F2F00F4739C4}" presName="childText" presStyleLbl="conFgAcc1" presStyleIdx="2" presStyleCnt="4">
        <dgm:presLayoutVars>
          <dgm:bulletEnabled val="1"/>
        </dgm:presLayoutVars>
      </dgm:prSet>
      <dgm:spPr/>
    </dgm:pt>
    <dgm:pt modelId="{F8ECB0CD-6537-41F5-8464-AD162695DAF6}" type="pres">
      <dgm:prSet presAssocID="{DAF305F3-2087-4058-8013-42AE1901FD0D}" presName="spaceBetweenRectangles" presStyleCnt="0"/>
      <dgm:spPr/>
    </dgm:pt>
    <dgm:pt modelId="{FD8F1078-FC6F-41DA-ABF3-068C1277ABEC}" type="pres">
      <dgm:prSet presAssocID="{7084B5F6-6D2A-46E4-8CD6-A271CB6189D4}" presName="parentLin" presStyleCnt="0"/>
      <dgm:spPr/>
    </dgm:pt>
    <dgm:pt modelId="{92DFB43A-CB95-49C9-B720-35410EEE8844}" type="pres">
      <dgm:prSet presAssocID="{7084B5F6-6D2A-46E4-8CD6-A271CB6189D4}" presName="parentLeftMargin" presStyleLbl="node1" presStyleIdx="2" presStyleCnt="4"/>
      <dgm:spPr/>
    </dgm:pt>
    <dgm:pt modelId="{E7E6D078-0775-4057-9775-A2C9F6A14544}" type="pres">
      <dgm:prSet presAssocID="{7084B5F6-6D2A-46E4-8CD6-A271CB6189D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07481BC-0C24-4095-B9EC-1096A5F17BAB}" type="pres">
      <dgm:prSet presAssocID="{7084B5F6-6D2A-46E4-8CD6-A271CB6189D4}" presName="negativeSpace" presStyleCnt="0"/>
      <dgm:spPr/>
    </dgm:pt>
    <dgm:pt modelId="{1B3B14B7-6AF4-4E7D-80B6-6F654BFCCA78}" type="pres">
      <dgm:prSet presAssocID="{7084B5F6-6D2A-46E4-8CD6-A271CB6189D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B3B12103-9031-4A53-91D7-5B492E92CDB3}" type="presOf" srcId="{807EF5EA-D40F-429D-911E-BB82B57F1CD5}" destId="{B425D36D-8B2B-48F2-AE05-915B2FE4AF25}" srcOrd="0" destOrd="0" presId="urn:microsoft.com/office/officeart/2005/8/layout/list1"/>
    <dgm:cxn modelId="{C4E7D914-24F7-4863-ACD5-0F1B1C1F772F}" type="presOf" srcId="{4E2D84AC-9F63-4A45-A056-33E34A2546E2}" destId="{49E233F2-9760-4987-A50C-DCD65FED8A0F}" srcOrd="0" destOrd="0" presId="urn:microsoft.com/office/officeart/2005/8/layout/list1"/>
    <dgm:cxn modelId="{C4AA0416-6C3A-4C7F-9476-9330DE1CF997}" srcId="{3D4F96CC-3BEA-477D-AF2A-29E44237705A}" destId="{CFF3242C-6F90-481A-8762-FC9DE73ACC66}" srcOrd="1" destOrd="0" parTransId="{2DE830AA-89D4-4AD1-B517-C67733613CB7}" sibTransId="{7339C6E1-4689-40AF-9C96-C0F90A1444E0}"/>
    <dgm:cxn modelId="{D2F6AB2F-0109-44C0-AC2A-2F2A92BCF9D3}" srcId="{1B712BBB-91DD-4EE2-A4A8-F2F00F4739C4}" destId="{2D3B4B8D-5D30-4C6F-9053-357FFE58B8A7}" srcOrd="1" destOrd="0" parTransId="{B8476EFB-ECAE-41F6-B279-710A74D3DBF8}" sibTransId="{C96F07E9-9E28-4074-84A5-071A4A5EE151}"/>
    <dgm:cxn modelId="{B7420233-4232-40AE-B770-1D24B35452A8}" type="presOf" srcId="{3D4F96CC-3BEA-477D-AF2A-29E44237705A}" destId="{644BB0E4-5331-49BF-BCF8-D232E502EE05}" srcOrd="1" destOrd="0" presId="urn:microsoft.com/office/officeart/2005/8/layout/list1"/>
    <dgm:cxn modelId="{A765E03B-F961-4C96-9072-C721991B8ADA}" srcId="{7084B5F6-6D2A-46E4-8CD6-A271CB6189D4}" destId="{F3A39F63-2D6D-43CB-9B88-CDBB7F0E5C01}" srcOrd="3" destOrd="0" parTransId="{C9ECA73E-58BA-420C-98C9-5CED2CB9D622}" sibTransId="{CF126AF1-635C-4B74-A99D-7E9D85900128}"/>
    <dgm:cxn modelId="{42210661-E373-4FCF-AE55-139215A9BB1D}" type="presOf" srcId="{1B712BBB-91DD-4EE2-A4A8-F2F00F4739C4}" destId="{0256F2C2-8807-499C-97F0-262E690B5E63}" srcOrd="0" destOrd="0" presId="urn:microsoft.com/office/officeart/2005/8/layout/list1"/>
    <dgm:cxn modelId="{321E0962-3367-48DA-AE11-21AFB8035111}" srcId="{640CBFD3-B0C0-4045-A451-4DDEC094A163}" destId="{807EF5EA-D40F-429D-911E-BB82B57F1CD5}" srcOrd="0" destOrd="0" parTransId="{85B95519-6CD3-49AD-959D-ABEE6ED17287}" sibTransId="{883FBEF4-02A6-45C8-B7C0-ACE65A1044DE}"/>
    <dgm:cxn modelId="{BE9D0A46-2006-46D6-B283-E1278F2A661E}" type="presOf" srcId="{1EFA23B2-81A2-4396-A82C-CE45701C985A}" destId="{1B3B14B7-6AF4-4E7D-80B6-6F654BFCCA78}" srcOrd="0" destOrd="2" presId="urn:microsoft.com/office/officeart/2005/8/layout/list1"/>
    <dgm:cxn modelId="{5862096A-8BB1-41E9-9A2E-3A9328F20A27}" srcId="{7084B5F6-6D2A-46E4-8CD6-A271CB6189D4}" destId="{5DE795D9-1198-4536-9EF2-8079D12E6AE6}" srcOrd="1" destOrd="0" parTransId="{4B160675-249B-45D8-91D6-3D96286BBFD7}" sibTransId="{34B6B1AC-34EA-48B5-9782-90A79DA5AA79}"/>
    <dgm:cxn modelId="{B04E1C4A-EFB6-483E-8B97-73CA0721C063}" type="presOf" srcId="{807EF5EA-D40F-429D-911E-BB82B57F1CD5}" destId="{FBE6241C-17E0-469A-9F1D-6C5F9A364549}" srcOrd="1" destOrd="0" presId="urn:microsoft.com/office/officeart/2005/8/layout/list1"/>
    <dgm:cxn modelId="{B25F3D76-D170-4CF2-9197-27240654C98B}" type="presOf" srcId="{640CBFD3-B0C0-4045-A451-4DDEC094A163}" destId="{AE451ADA-E9E7-46F2-A6FA-99B1C61AA787}" srcOrd="0" destOrd="0" presId="urn:microsoft.com/office/officeart/2005/8/layout/list1"/>
    <dgm:cxn modelId="{4E0A2577-B350-4F55-91CB-0A071DB5E095}" srcId="{3D4F96CC-3BEA-477D-AF2A-29E44237705A}" destId="{DAF7A628-37B9-4B8A-B052-86976FB50E16}" srcOrd="0" destOrd="0" parTransId="{4677EC4E-3E3B-4BA3-874A-972C729F69ED}" sibTransId="{5FCEBE96-3FF4-40F2-8547-63A2CD567CB2}"/>
    <dgm:cxn modelId="{33DE507B-1AD3-4F66-94F7-7FF3A4D1C59A}" type="presOf" srcId="{CFF3242C-6F90-481A-8762-FC9DE73ACC66}" destId="{20C8329F-59DF-40A1-A73D-86592C99F9D7}" srcOrd="0" destOrd="1" presId="urn:microsoft.com/office/officeart/2005/8/layout/list1"/>
    <dgm:cxn modelId="{50941280-1088-4B43-BF1D-6523390AD6FB}" type="presOf" srcId="{BC3C8EE2-02CE-41C2-B4C0-4548E98C60DC}" destId="{EA16B05F-0984-40AA-B739-AFF22D049615}" srcOrd="0" destOrd="1" presId="urn:microsoft.com/office/officeart/2005/8/layout/list1"/>
    <dgm:cxn modelId="{06CD8288-57B6-46BE-9018-3B45CC1FEC67}" type="presOf" srcId="{7084B5F6-6D2A-46E4-8CD6-A271CB6189D4}" destId="{E7E6D078-0775-4057-9775-A2C9F6A14544}" srcOrd="1" destOrd="0" presId="urn:microsoft.com/office/officeart/2005/8/layout/list1"/>
    <dgm:cxn modelId="{944CEE90-1192-438F-ADAA-A3720DEE7427}" type="presOf" srcId="{7084B5F6-6D2A-46E4-8CD6-A271CB6189D4}" destId="{92DFB43A-CB95-49C9-B720-35410EEE8844}" srcOrd="0" destOrd="0" presId="urn:microsoft.com/office/officeart/2005/8/layout/list1"/>
    <dgm:cxn modelId="{5FC4FA94-05E4-4D0F-B981-CA97BC0CEE5B}" type="presOf" srcId="{5DE795D9-1198-4536-9EF2-8079D12E6AE6}" destId="{1B3B14B7-6AF4-4E7D-80B6-6F654BFCCA78}" srcOrd="0" destOrd="1" presId="urn:microsoft.com/office/officeart/2005/8/layout/list1"/>
    <dgm:cxn modelId="{734943A3-ADD1-4F84-8841-2A59F9A97754}" srcId="{640CBFD3-B0C0-4045-A451-4DDEC094A163}" destId="{7084B5F6-6D2A-46E4-8CD6-A271CB6189D4}" srcOrd="3" destOrd="0" parTransId="{F4E0E945-7191-4369-9527-EA3A80C5E1F9}" sibTransId="{DAD86030-73F9-47F4-BD42-9B80BA1FD609}"/>
    <dgm:cxn modelId="{D3163AA8-94A6-40B5-8AE4-2E765BFDA129}" type="presOf" srcId="{2D3B4B8D-5D30-4C6F-9053-357FFE58B8A7}" destId="{49E233F2-9760-4987-A50C-DCD65FED8A0F}" srcOrd="0" destOrd="1" presId="urn:microsoft.com/office/officeart/2005/8/layout/list1"/>
    <dgm:cxn modelId="{1770D7AB-51E6-4883-B887-E51C63A2F356}" srcId="{1B712BBB-91DD-4EE2-A4A8-F2F00F4739C4}" destId="{4E2D84AC-9F63-4A45-A056-33E34A2546E2}" srcOrd="0" destOrd="0" parTransId="{782F9887-71C5-4B46-B864-3C9344D19496}" sibTransId="{3833EEE6-10B5-4C91-BA21-4171FCF42B12}"/>
    <dgm:cxn modelId="{CC1354AD-4FE6-4D19-8994-F5374D3A7660}" type="presOf" srcId="{94B4BF5C-6806-450C-A628-F4CC765D12F5}" destId="{1B3B14B7-6AF4-4E7D-80B6-6F654BFCCA78}" srcOrd="0" destOrd="0" presId="urn:microsoft.com/office/officeart/2005/8/layout/list1"/>
    <dgm:cxn modelId="{270A19B9-E7F9-4BAF-AF78-BF3DD615574E}" type="presOf" srcId="{032F8E03-3735-4A0B-9F92-7F9F7948706C}" destId="{EA16B05F-0984-40AA-B739-AFF22D049615}" srcOrd="0" destOrd="0" presId="urn:microsoft.com/office/officeart/2005/8/layout/list1"/>
    <dgm:cxn modelId="{6711B3BF-25AF-451D-817C-44505DA02E20}" type="presOf" srcId="{3D4F96CC-3BEA-477D-AF2A-29E44237705A}" destId="{891BF60B-ECCD-4089-BD70-BC02B807B188}" srcOrd="0" destOrd="0" presId="urn:microsoft.com/office/officeart/2005/8/layout/list1"/>
    <dgm:cxn modelId="{CFD40FCA-4A17-41C9-8900-975C9E0A30C9}" type="presOf" srcId="{DAF7A628-37B9-4B8A-B052-86976FB50E16}" destId="{20C8329F-59DF-40A1-A73D-86592C99F9D7}" srcOrd="0" destOrd="0" presId="urn:microsoft.com/office/officeart/2005/8/layout/list1"/>
    <dgm:cxn modelId="{8984FACA-2DF4-46AC-8F34-A0A69055E082}" type="presOf" srcId="{1D332A84-D3A1-4BDB-80FF-D773FD7E0C75}" destId="{EA16B05F-0984-40AA-B739-AFF22D049615}" srcOrd="0" destOrd="2" presId="urn:microsoft.com/office/officeart/2005/8/layout/list1"/>
    <dgm:cxn modelId="{5AF31DD5-CF66-4E21-A023-EA09C36251A5}" srcId="{807EF5EA-D40F-429D-911E-BB82B57F1CD5}" destId="{BC3C8EE2-02CE-41C2-B4C0-4548E98C60DC}" srcOrd="1" destOrd="0" parTransId="{3790074B-AC82-4F23-B067-9FD63C495DC2}" sibTransId="{F02F234E-C66F-472D-936C-E60391589E62}"/>
    <dgm:cxn modelId="{D98BEAD8-A414-4642-BF1E-EFE746A0A2FF}" type="presOf" srcId="{1B712BBB-91DD-4EE2-A4A8-F2F00F4739C4}" destId="{853F2CE4-6440-499F-9EBF-A68467EEEA7C}" srcOrd="1" destOrd="0" presId="urn:microsoft.com/office/officeart/2005/8/layout/list1"/>
    <dgm:cxn modelId="{BC8E6DDE-DA78-4F71-BB8E-3C942D9C8B72}" srcId="{807EF5EA-D40F-429D-911E-BB82B57F1CD5}" destId="{032F8E03-3735-4A0B-9F92-7F9F7948706C}" srcOrd="0" destOrd="0" parTransId="{2627582F-343F-4A14-81A5-48343C3EC5A0}" sibTransId="{6FC136C4-1494-4FE3-B315-E8C050555E81}"/>
    <dgm:cxn modelId="{58D483E2-F02A-4E26-AEB5-2173F21DB712}" srcId="{7084B5F6-6D2A-46E4-8CD6-A271CB6189D4}" destId="{1EFA23B2-81A2-4396-A82C-CE45701C985A}" srcOrd="2" destOrd="0" parTransId="{812CEB98-223B-4BF3-8DE7-D7A03B7A8DAE}" sibTransId="{5CB2DCC8-DAEC-4F37-8DB5-BD7F0CE0F13B}"/>
    <dgm:cxn modelId="{07BDD9E2-FF4D-4A12-9376-AD7CC35A21B0}" srcId="{640CBFD3-B0C0-4045-A451-4DDEC094A163}" destId="{1B712BBB-91DD-4EE2-A4A8-F2F00F4739C4}" srcOrd="2" destOrd="0" parTransId="{CA15BE3E-EDBB-4066-8BBF-ABF5F05FA924}" sibTransId="{DAF305F3-2087-4058-8013-42AE1901FD0D}"/>
    <dgm:cxn modelId="{26F5F4E3-F5E4-40F7-B9B1-C1A7A437EBD8}" srcId="{640CBFD3-B0C0-4045-A451-4DDEC094A163}" destId="{3D4F96CC-3BEA-477D-AF2A-29E44237705A}" srcOrd="1" destOrd="0" parTransId="{50956BAA-3F84-4D11-83E1-6EBC3125CC7C}" sibTransId="{5143CB0A-AE15-4FD3-B541-96751A243787}"/>
    <dgm:cxn modelId="{67121FE5-3115-45E7-92E6-EA6DF8160A47}" srcId="{7084B5F6-6D2A-46E4-8CD6-A271CB6189D4}" destId="{94B4BF5C-6806-450C-A628-F4CC765D12F5}" srcOrd="0" destOrd="0" parTransId="{B106F081-A337-42E1-9292-9E09605CA33A}" sibTransId="{292E5AD5-8A73-4A2E-8CA2-BF440F93FDD0}"/>
    <dgm:cxn modelId="{8FEA72E8-C605-4720-9860-3F334D856B70}" srcId="{807EF5EA-D40F-429D-911E-BB82B57F1CD5}" destId="{1D332A84-D3A1-4BDB-80FF-D773FD7E0C75}" srcOrd="2" destOrd="0" parTransId="{C4401B05-1956-4E83-A0DF-C190FDE52066}" sibTransId="{F35FE578-14BE-45B4-B5B2-948AF5C805DA}"/>
    <dgm:cxn modelId="{69C04DED-5A69-4E83-BD4B-1A28B7F52E30}" type="presOf" srcId="{F3A39F63-2D6D-43CB-9B88-CDBB7F0E5C01}" destId="{1B3B14B7-6AF4-4E7D-80B6-6F654BFCCA78}" srcOrd="0" destOrd="3" presId="urn:microsoft.com/office/officeart/2005/8/layout/list1"/>
    <dgm:cxn modelId="{0E9F515D-3ECA-4CB5-9B14-FB07EAB0535B}" type="presParOf" srcId="{AE451ADA-E9E7-46F2-A6FA-99B1C61AA787}" destId="{76BC4B50-D2B3-4B76-B78B-E0B8180E759F}" srcOrd="0" destOrd="0" presId="urn:microsoft.com/office/officeart/2005/8/layout/list1"/>
    <dgm:cxn modelId="{402F996B-9D1C-4530-8B0D-C692695A4982}" type="presParOf" srcId="{76BC4B50-D2B3-4B76-B78B-E0B8180E759F}" destId="{B425D36D-8B2B-48F2-AE05-915B2FE4AF25}" srcOrd="0" destOrd="0" presId="urn:microsoft.com/office/officeart/2005/8/layout/list1"/>
    <dgm:cxn modelId="{CBCBCC1A-A029-4AB2-97F5-246700464C8F}" type="presParOf" srcId="{76BC4B50-D2B3-4B76-B78B-E0B8180E759F}" destId="{FBE6241C-17E0-469A-9F1D-6C5F9A364549}" srcOrd="1" destOrd="0" presId="urn:microsoft.com/office/officeart/2005/8/layout/list1"/>
    <dgm:cxn modelId="{6519187C-6748-4DCB-88B5-206786625386}" type="presParOf" srcId="{AE451ADA-E9E7-46F2-A6FA-99B1C61AA787}" destId="{083DBBAE-2290-4459-BEBC-FD756940EB30}" srcOrd="1" destOrd="0" presId="urn:microsoft.com/office/officeart/2005/8/layout/list1"/>
    <dgm:cxn modelId="{694CFB01-05D2-4A4A-9AB7-7DA4A9FFF4FD}" type="presParOf" srcId="{AE451ADA-E9E7-46F2-A6FA-99B1C61AA787}" destId="{EA16B05F-0984-40AA-B739-AFF22D049615}" srcOrd="2" destOrd="0" presId="urn:microsoft.com/office/officeart/2005/8/layout/list1"/>
    <dgm:cxn modelId="{0EADD907-0588-4795-8732-2C01B5EEE945}" type="presParOf" srcId="{AE451ADA-E9E7-46F2-A6FA-99B1C61AA787}" destId="{37F51BB9-8875-4621-AA2F-8EE1A78C03C7}" srcOrd="3" destOrd="0" presId="urn:microsoft.com/office/officeart/2005/8/layout/list1"/>
    <dgm:cxn modelId="{6E053661-494B-4125-873E-DCE6C87580B5}" type="presParOf" srcId="{AE451ADA-E9E7-46F2-A6FA-99B1C61AA787}" destId="{E4F33ABD-2272-409F-B1E7-7EB18B1A9FFE}" srcOrd="4" destOrd="0" presId="urn:microsoft.com/office/officeart/2005/8/layout/list1"/>
    <dgm:cxn modelId="{52EE449F-56CB-4B7B-A862-8A020BABE369}" type="presParOf" srcId="{E4F33ABD-2272-409F-B1E7-7EB18B1A9FFE}" destId="{891BF60B-ECCD-4089-BD70-BC02B807B188}" srcOrd="0" destOrd="0" presId="urn:microsoft.com/office/officeart/2005/8/layout/list1"/>
    <dgm:cxn modelId="{8F8BC45E-2A5C-4F6C-82BD-879336A0611E}" type="presParOf" srcId="{E4F33ABD-2272-409F-B1E7-7EB18B1A9FFE}" destId="{644BB0E4-5331-49BF-BCF8-D232E502EE05}" srcOrd="1" destOrd="0" presId="urn:microsoft.com/office/officeart/2005/8/layout/list1"/>
    <dgm:cxn modelId="{DD3A5A84-85C0-4753-90AC-7DF425AD5968}" type="presParOf" srcId="{AE451ADA-E9E7-46F2-A6FA-99B1C61AA787}" destId="{B2CE23AB-D3FF-4099-8015-0A3F379ABC4E}" srcOrd="5" destOrd="0" presId="urn:microsoft.com/office/officeart/2005/8/layout/list1"/>
    <dgm:cxn modelId="{F0523120-0167-4576-AD1B-540043C1D281}" type="presParOf" srcId="{AE451ADA-E9E7-46F2-A6FA-99B1C61AA787}" destId="{20C8329F-59DF-40A1-A73D-86592C99F9D7}" srcOrd="6" destOrd="0" presId="urn:microsoft.com/office/officeart/2005/8/layout/list1"/>
    <dgm:cxn modelId="{DB6625FA-45FE-4424-85D7-8AC0110471C9}" type="presParOf" srcId="{AE451ADA-E9E7-46F2-A6FA-99B1C61AA787}" destId="{591BF08E-9EF1-4630-947C-5E09F3F6BA0F}" srcOrd="7" destOrd="0" presId="urn:microsoft.com/office/officeart/2005/8/layout/list1"/>
    <dgm:cxn modelId="{084C79C3-D6CC-4713-A25D-96525F0C18CF}" type="presParOf" srcId="{AE451ADA-E9E7-46F2-A6FA-99B1C61AA787}" destId="{8DD6E6B6-A9A6-4C56-AB8A-197480561394}" srcOrd="8" destOrd="0" presId="urn:microsoft.com/office/officeart/2005/8/layout/list1"/>
    <dgm:cxn modelId="{46430C72-FCF2-4F60-8F98-463AD0E418DB}" type="presParOf" srcId="{8DD6E6B6-A9A6-4C56-AB8A-197480561394}" destId="{0256F2C2-8807-499C-97F0-262E690B5E63}" srcOrd="0" destOrd="0" presId="urn:microsoft.com/office/officeart/2005/8/layout/list1"/>
    <dgm:cxn modelId="{80EB9368-F9FA-4216-9CBE-6E500F47D104}" type="presParOf" srcId="{8DD6E6B6-A9A6-4C56-AB8A-197480561394}" destId="{853F2CE4-6440-499F-9EBF-A68467EEEA7C}" srcOrd="1" destOrd="0" presId="urn:microsoft.com/office/officeart/2005/8/layout/list1"/>
    <dgm:cxn modelId="{970ED386-B1FA-483F-9A00-AF17C8B88A55}" type="presParOf" srcId="{AE451ADA-E9E7-46F2-A6FA-99B1C61AA787}" destId="{1DAF8983-41EE-47A4-8103-7CF4371B8196}" srcOrd="9" destOrd="0" presId="urn:microsoft.com/office/officeart/2005/8/layout/list1"/>
    <dgm:cxn modelId="{3E9BDAD2-3944-4685-828E-BF00CAB0A54E}" type="presParOf" srcId="{AE451ADA-E9E7-46F2-A6FA-99B1C61AA787}" destId="{49E233F2-9760-4987-A50C-DCD65FED8A0F}" srcOrd="10" destOrd="0" presId="urn:microsoft.com/office/officeart/2005/8/layout/list1"/>
    <dgm:cxn modelId="{870AAD91-B0EF-4B08-8A91-A73C7819A47F}" type="presParOf" srcId="{AE451ADA-E9E7-46F2-A6FA-99B1C61AA787}" destId="{F8ECB0CD-6537-41F5-8464-AD162695DAF6}" srcOrd="11" destOrd="0" presId="urn:microsoft.com/office/officeart/2005/8/layout/list1"/>
    <dgm:cxn modelId="{A00E7B91-8889-4826-BD32-801152F3CF9A}" type="presParOf" srcId="{AE451ADA-E9E7-46F2-A6FA-99B1C61AA787}" destId="{FD8F1078-FC6F-41DA-ABF3-068C1277ABEC}" srcOrd="12" destOrd="0" presId="urn:microsoft.com/office/officeart/2005/8/layout/list1"/>
    <dgm:cxn modelId="{6315056A-272B-49CC-8204-4CF575897831}" type="presParOf" srcId="{FD8F1078-FC6F-41DA-ABF3-068C1277ABEC}" destId="{92DFB43A-CB95-49C9-B720-35410EEE8844}" srcOrd="0" destOrd="0" presId="urn:microsoft.com/office/officeart/2005/8/layout/list1"/>
    <dgm:cxn modelId="{C8C5B6B6-7A7D-444A-844C-34A7E26AD195}" type="presParOf" srcId="{FD8F1078-FC6F-41DA-ABF3-068C1277ABEC}" destId="{E7E6D078-0775-4057-9775-A2C9F6A14544}" srcOrd="1" destOrd="0" presId="urn:microsoft.com/office/officeart/2005/8/layout/list1"/>
    <dgm:cxn modelId="{B030647B-E624-4F87-9DE3-1033FFB115AA}" type="presParOf" srcId="{AE451ADA-E9E7-46F2-A6FA-99B1C61AA787}" destId="{107481BC-0C24-4095-B9EC-1096A5F17BAB}" srcOrd="13" destOrd="0" presId="urn:microsoft.com/office/officeart/2005/8/layout/list1"/>
    <dgm:cxn modelId="{D363544F-7918-4CA7-8E13-FA98A36AB2BA}" type="presParOf" srcId="{AE451ADA-E9E7-46F2-A6FA-99B1C61AA787}" destId="{1B3B14B7-6AF4-4E7D-80B6-6F654BFCCA7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Values knowledge survey 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Activities preferences survey </a:t>
          </a:r>
          <a:endParaRPr lang="en-US" dirty="0">
            <a:latin typeface="Montserrat" panose="00000500000000000000" pitchFamily="2" charset="0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Profiles analysis (people with children, remote, age etc.) </a:t>
          </a:r>
          <a:endParaRPr lang="en-US" dirty="0">
            <a:latin typeface="Montserrat" panose="00000500000000000000" pitchFamily="2" charset="0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/>
      <dgm:spPr/>
      <dgm:t>
        <a:bodyPr/>
        <a:lstStyle/>
        <a:p>
          <a:r>
            <a:rPr lang="en-US" b="0" i="0" baseline="0" dirty="0">
              <a:latin typeface="Montserrat" panose="00000500000000000000" pitchFamily="2" charset="0"/>
            </a:rPr>
            <a:t>Preliminary calendar design </a:t>
          </a:r>
          <a:endParaRPr lang="en-US" dirty="0">
            <a:latin typeface="Montserrat" panose="00000500000000000000" pitchFamily="2" charset="0"/>
          </a:endParaRP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mote control"/>
        </a:ext>
      </dgm:extLst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Design of presentations (PPT) and trivia by value 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Creation of physical activities (dice, towers, paper)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Graphic design of internal campaign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of symbolic kit (charm, pin) and other prizes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Preparation of physical materials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Uploading trivia and technical test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speakers and cohost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Reservation of each room and resources</a:t>
          </a: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4"/>
      <dgm:spPr/>
    </dgm:pt>
    <dgm:pt modelId="{F73140EB-F64C-4B63-A8E5-25B192B78BB0}" type="pres">
      <dgm:prSet presAssocID="{36A32265-1BD6-48CC-BA70-B2258669AFD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4">
        <dgm:presLayoutVars>
          <dgm:chMax val="0"/>
          <dgm:chPref val="0"/>
        </dgm:presLayoutVars>
      </dgm:prSet>
      <dgm:spPr/>
    </dgm:pt>
    <dgm:pt modelId="{5B624C9B-5151-4D64-9632-C8AF51C1E987}" type="pres">
      <dgm:prSet presAssocID="{76024DDD-3B91-4275-82C7-F2B112516ADA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3" presStyleCnt="4"/>
      <dgm:spPr/>
    </dgm:pt>
    <dgm:pt modelId="{898882DD-2EFC-45B8-A3EA-61775FEB0C11}" type="pres">
      <dgm:prSet presAssocID="{D7387224-127D-46BB-BE7B-91C9624BF0E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3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  <dgm:cxn modelId="{F2062DF4-C557-4B2C-B0CF-A86858ED4F60}" type="presParOf" srcId="{4E65A04A-4827-4778-AD1C-7B078FE59FA1}" destId="{5B624C9B-5151-4D64-9632-C8AF51C1E987}" srcOrd="5" destOrd="0" presId="urn:microsoft.com/office/officeart/2018/2/layout/IconVerticalSolidList"/>
    <dgm:cxn modelId="{D431CC2B-058C-47E3-A7DA-33AB0D451D53}" type="presParOf" srcId="{4E65A04A-4827-4778-AD1C-7B078FE59FA1}" destId="{AA540CD0-94B2-4180-A35C-FABF46B7ABE4}" srcOrd="6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b="0" i="0" u="none" strike="noStrike" cap="none" normalizeH="0" baseline="0" dirty="0">
              <a:ln/>
              <a:effectLst/>
              <a:latin typeface="Montserrat" panose="00000500000000000000" pitchFamily="2" charset="0"/>
            </a:rPr>
            <a:t>Event rehearsals and drills</a:t>
          </a:r>
          <a:endParaRPr lang="en-US" dirty="0">
            <a:latin typeface="Montserrat" panose="00000500000000000000" pitchFamily="2" charset="0"/>
          </a:endParaRP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Checklist per event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D7387224-127D-46BB-BE7B-91C9624BF0EA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Final role assignments</a:t>
          </a:r>
        </a:p>
      </dgm:t>
    </dgm:pt>
    <dgm:pt modelId="{1A38F6F2-E615-4A2C-B598-363260A11E16}" type="parTrans" cxnId="{FA31D0A5-42C1-40AD-8D6C-1A7E8470197C}">
      <dgm:prSet/>
      <dgm:spPr/>
      <dgm:t>
        <a:bodyPr/>
        <a:lstStyle/>
        <a:p>
          <a:endParaRPr lang="en-US"/>
        </a:p>
      </dgm:t>
    </dgm:pt>
    <dgm:pt modelId="{D798EA5D-11A9-49A1-AEFD-744BA0EB7EC6}" type="sibTrans" cxnId="{FA31D0A5-42C1-40AD-8D6C-1A7E8470197C}">
      <dgm:prSet/>
      <dgm:spPr/>
      <dgm:t>
        <a:bodyPr/>
        <a:lstStyle/>
        <a:p>
          <a:endParaRPr lang="en-US"/>
        </a:p>
      </dgm:t>
    </dgm:pt>
    <dgm:pt modelId="{5F55D819-A1DF-4644-B220-C71F9D8FE54C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Corrections and improvements</a:t>
          </a:r>
        </a:p>
      </dgm:t>
    </dgm:pt>
    <dgm:pt modelId="{4A3F7C7C-87C0-4CFF-87B2-149C269315D5}" type="parTrans" cxnId="{A65BB013-3A6A-422B-9315-52CAC7B20BB7}">
      <dgm:prSet/>
      <dgm:spPr/>
      <dgm:t>
        <a:bodyPr/>
        <a:lstStyle/>
        <a:p>
          <a:endParaRPr lang="en-US"/>
        </a:p>
      </dgm:t>
    </dgm:pt>
    <dgm:pt modelId="{4A1984CF-15D4-4E9A-87A4-AEFA9912D400}" type="sibTrans" cxnId="{A65BB013-3A6A-422B-9315-52CAC7B20BB7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4"/>
      <dgm:spPr/>
    </dgm:pt>
    <dgm:pt modelId="{8DA84B53-334A-4D90-AA30-A2E899BF5CFC}" type="pres">
      <dgm:prSet presAssocID="{414E0DEC-2405-45D7-A240-F91C586F6BC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4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4"/>
      <dgm:spPr/>
    </dgm:pt>
    <dgm:pt modelId="{B00FB9F8-8183-4D68-9A33-34910C78C3D8}" type="pres">
      <dgm:prSet presAssocID="{7E724461-58D7-44AA-8F91-F2BE51DDB29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4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AA540CD0-94B2-4180-A35C-FABF46B7ABE4}" type="pres">
      <dgm:prSet presAssocID="{D7387224-127D-46BB-BE7B-91C9624BF0EA}" presName="compNode" presStyleCnt="0"/>
      <dgm:spPr/>
    </dgm:pt>
    <dgm:pt modelId="{CE9DE338-DCAA-41E0-9C54-CAAC9F06E5E9}" type="pres">
      <dgm:prSet presAssocID="{D7387224-127D-46BB-BE7B-91C9624BF0EA}" presName="bgRect" presStyleLbl="bgShp" presStyleIdx="2" presStyleCnt="4"/>
      <dgm:spPr/>
    </dgm:pt>
    <dgm:pt modelId="{898882DD-2EFC-45B8-A3EA-61775FEB0C11}" type="pres">
      <dgm:prSet presAssocID="{D7387224-127D-46BB-BE7B-91C9624BF0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EAD978D3-3290-481C-A63A-B22EAE234869}" type="pres">
      <dgm:prSet presAssocID="{D7387224-127D-46BB-BE7B-91C9624BF0EA}" presName="spaceRect" presStyleCnt="0"/>
      <dgm:spPr/>
    </dgm:pt>
    <dgm:pt modelId="{CA83FAAC-6CD0-4849-8657-F7E2FDB00218}" type="pres">
      <dgm:prSet presAssocID="{D7387224-127D-46BB-BE7B-91C9624BF0EA}" presName="parTx" presStyleLbl="revTx" presStyleIdx="2" presStyleCnt="4">
        <dgm:presLayoutVars>
          <dgm:chMax val="0"/>
          <dgm:chPref val="0"/>
        </dgm:presLayoutVars>
      </dgm:prSet>
      <dgm:spPr/>
    </dgm:pt>
    <dgm:pt modelId="{F3E27B25-6597-4945-B473-436B3A81CCB2}" type="pres">
      <dgm:prSet presAssocID="{D798EA5D-11A9-49A1-AEFD-744BA0EB7EC6}" presName="sibTrans" presStyleCnt="0"/>
      <dgm:spPr/>
    </dgm:pt>
    <dgm:pt modelId="{E35280ED-6CD9-42CA-AAB8-DC7DAAFB7634}" type="pres">
      <dgm:prSet presAssocID="{5F55D819-A1DF-4644-B220-C71F9D8FE54C}" presName="compNode" presStyleCnt="0"/>
      <dgm:spPr/>
    </dgm:pt>
    <dgm:pt modelId="{BF55F907-B344-4B44-9A53-459F5A5E8ACA}" type="pres">
      <dgm:prSet presAssocID="{5F55D819-A1DF-4644-B220-C71F9D8FE54C}" presName="bgRect" presStyleLbl="bgShp" presStyleIdx="3" presStyleCnt="4"/>
      <dgm:spPr/>
    </dgm:pt>
    <dgm:pt modelId="{081F487D-A6CB-448A-9930-1FA31B67F58E}" type="pres">
      <dgm:prSet presAssocID="{5F55D819-A1DF-4644-B220-C71F9D8FE54C}" presName="iconRect" presStyleLbl="node1" presStyleIdx="3" presStyleCnt="4"/>
      <dgm:spPr/>
    </dgm:pt>
    <dgm:pt modelId="{B94E17EC-17A6-4CAE-8D66-7528360E2A40}" type="pres">
      <dgm:prSet presAssocID="{5F55D819-A1DF-4644-B220-C71F9D8FE54C}" presName="spaceRect" presStyleCnt="0"/>
      <dgm:spPr/>
    </dgm:pt>
    <dgm:pt modelId="{D0445D95-73CF-4918-9CC6-DC874CFC6407}" type="pres">
      <dgm:prSet presAssocID="{5F55D819-A1DF-4644-B220-C71F9D8FE54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A65BB013-3A6A-422B-9315-52CAC7B20BB7}" srcId="{783AFE0D-142C-4E94-B0CA-F8BF2559DD42}" destId="{5F55D819-A1DF-4644-B220-C71F9D8FE54C}" srcOrd="3" destOrd="0" parTransId="{4A3F7C7C-87C0-4CFF-87B2-149C269315D5}" sibTransId="{4A1984CF-15D4-4E9A-87A4-AEFA9912D400}"/>
    <dgm:cxn modelId="{733E321A-4133-4489-AC37-E898EC4C1FF2}" type="presOf" srcId="{5F55D819-A1DF-4644-B220-C71F9D8FE54C}" destId="{D0445D95-73CF-4918-9CC6-DC874CFC640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06A42167-9342-470F-B93C-9E41364AFDAD}" type="presOf" srcId="{D7387224-127D-46BB-BE7B-91C9624BF0EA}" destId="{CA83FAAC-6CD0-4849-8657-F7E2FDB00218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FA31D0A5-42C1-40AD-8D6C-1A7E8470197C}" srcId="{783AFE0D-142C-4E94-B0CA-F8BF2559DD42}" destId="{D7387224-127D-46BB-BE7B-91C9624BF0EA}" srcOrd="2" destOrd="0" parTransId="{1A38F6F2-E615-4A2C-B598-363260A11E16}" sibTransId="{D798EA5D-11A9-49A1-AEFD-744BA0EB7EC6}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D431CC2B-058C-47E3-A7DA-33AB0D451D53}" type="presParOf" srcId="{4E65A04A-4827-4778-AD1C-7B078FE59FA1}" destId="{AA540CD0-94B2-4180-A35C-FABF46B7ABE4}" srcOrd="4" destOrd="0" presId="urn:microsoft.com/office/officeart/2018/2/layout/IconVerticalSolidList"/>
    <dgm:cxn modelId="{ECBB15E4-8156-4E87-BB7A-7E6474E9C018}" type="presParOf" srcId="{AA540CD0-94B2-4180-A35C-FABF46B7ABE4}" destId="{CE9DE338-DCAA-41E0-9C54-CAAC9F06E5E9}" srcOrd="0" destOrd="0" presId="urn:microsoft.com/office/officeart/2018/2/layout/IconVerticalSolidList"/>
    <dgm:cxn modelId="{9E1767B2-E242-4587-98AA-BBD819816709}" type="presParOf" srcId="{AA540CD0-94B2-4180-A35C-FABF46B7ABE4}" destId="{898882DD-2EFC-45B8-A3EA-61775FEB0C11}" srcOrd="1" destOrd="0" presId="urn:microsoft.com/office/officeart/2018/2/layout/IconVerticalSolidList"/>
    <dgm:cxn modelId="{DF026148-F40F-4EEB-9BF1-B21A84CA8433}" type="presParOf" srcId="{AA540CD0-94B2-4180-A35C-FABF46B7ABE4}" destId="{EAD978D3-3290-481C-A63A-B22EAE234869}" srcOrd="2" destOrd="0" presId="urn:microsoft.com/office/officeart/2018/2/layout/IconVerticalSolidList"/>
    <dgm:cxn modelId="{7D33C4BB-5055-4DE3-81AD-BD39B8F9B31E}" type="presParOf" srcId="{AA540CD0-94B2-4180-A35C-FABF46B7ABE4}" destId="{CA83FAAC-6CD0-4849-8657-F7E2FDB00218}" srcOrd="3" destOrd="0" presId="urn:microsoft.com/office/officeart/2018/2/layout/IconVerticalSolidList"/>
    <dgm:cxn modelId="{4AF8583E-8F0E-44F0-9F51-01C41E16D382}" type="presParOf" srcId="{4E65A04A-4827-4778-AD1C-7B078FE59FA1}" destId="{F3E27B25-6597-4945-B473-436B3A81CCB2}" srcOrd="5" destOrd="0" presId="urn:microsoft.com/office/officeart/2018/2/layout/IconVerticalSolidList"/>
    <dgm:cxn modelId="{D72D4FFF-A616-42C7-B1F3-29E89E6779E9}" type="presParOf" srcId="{4E65A04A-4827-4778-AD1C-7B078FE59FA1}" destId="{E35280ED-6CD9-42CA-AAB8-DC7DAAFB7634}" srcOrd="6" destOrd="0" presId="urn:microsoft.com/office/officeart/2018/2/layout/IconVerticalSolidList"/>
    <dgm:cxn modelId="{AB6D1A6A-5DB6-4E7B-A7AD-B610B78B43D3}" type="presParOf" srcId="{E35280ED-6CD9-42CA-AAB8-DC7DAAFB7634}" destId="{BF55F907-B344-4B44-9A53-459F5A5E8ACA}" srcOrd="0" destOrd="0" presId="urn:microsoft.com/office/officeart/2018/2/layout/IconVerticalSolidList"/>
    <dgm:cxn modelId="{0331E955-D958-4B22-9141-719BC19F7F66}" type="presParOf" srcId="{E35280ED-6CD9-42CA-AAB8-DC7DAAFB7634}" destId="{081F487D-A6CB-448A-9930-1FA31B67F58E}" srcOrd="1" destOrd="0" presId="urn:microsoft.com/office/officeart/2018/2/layout/IconVerticalSolidList"/>
    <dgm:cxn modelId="{5FD70DF1-9B43-4649-8C03-7F941C554F24}" type="presParOf" srcId="{E35280ED-6CD9-42CA-AAB8-DC7DAAFB7634}" destId="{B94E17EC-17A6-4CAE-8D66-7528360E2A40}" srcOrd="2" destOrd="0" presId="urn:microsoft.com/office/officeart/2018/2/layout/IconVerticalSolidList"/>
    <dgm:cxn modelId="{266CA593-0056-4175-A34D-1A26C3F7DD81}" type="presParOf" srcId="{E35280ED-6CD9-42CA-AAB8-DC7DAAFB7634}" destId="{D0445D95-73CF-4918-9CC6-DC874CFC640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783AFE0D-142C-4E94-B0CA-F8BF2559DD42}" type="doc">
      <dgm:prSet loTypeId="urn:microsoft.com/office/officeart/2018/2/layout/IconVerticalSolidList" loCatId="icon" qsTypeId="urn:microsoft.com/office/officeart/2005/8/quickstyle/simple2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14E0DEC-2405-45D7-A240-F91C586F6B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Montserrat" panose="00000500000000000000" pitchFamily="2" charset="0"/>
            </a:rPr>
            <a:t>Drafting of execution manual</a:t>
          </a:r>
        </a:p>
      </dgm:t>
    </dgm:pt>
    <dgm:pt modelId="{08B49728-206D-4CAC-B242-9BDA5E06FA8B}" type="parTrans" cxnId="{29A27C09-A47B-4FA4-B369-401D756A38E6}">
      <dgm:prSet/>
      <dgm:spPr/>
      <dgm:t>
        <a:bodyPr/>
        <a:lstStyle/>
        <a:p>
          <a:endParaRPr lang="en-US"/>
        </a:p>
      </dgm:t>
    </dgm:pt>
    <dgm:pt modelId="{AC158C0A-D052-44BF-B628-6E2B456F5EBD}" type="sibTrans" cxnId="{29A27C09-A47B-4FA4-B369-401D756A38E6}">
      <dgm:prSet/>
      <dgm:spPr/>
      <dgm:t>
        <a:bodyPr/>
        <a:lstStyle/>
        <a:p>
          <a:endParaRPr lang="en-US"/>
        </a:p>
      </dgm:t>
    </dgm:pt>
    <dgm:pt modelId="{7E724461-58D7-44AA-8F91-F2BE51DDB29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Delivery implementation kit</a:t>
          </a:r>
        </a:p>
      </dgm:t>
    </dgm:pt>
    <dgm:pt modelId="{9498942C-8D59-44E7-BAF0-4764C573ECB1}" type="parTrans" cxnId="{682DCBA8-3F92-4BA6-A39A-81111ED93044}">
      <dgm:prSet/>
      <dgm:spPr/>
      <dgm:t>
        <a:bodyPr/>
        <a:lstStyle/>
        <a:p>
          <a:endParaRPr lang="en-US"/>
        </a:p>
      </dgm:t>
    </dgm:pt>
    <dgm:pt modelId="{71976263-1FDE-453F-B0C4-9D375C230840}" type="sibTrans" cxnId="{682DCBA8-3F92-4BA6-A39A-81111ED93044}">
      <dgm:prSet/>
      <dgm:spPr/>
      <dgm:t>
        <a:bodyPr/>
        <a:lstStyle/>
        <a:p>
          <a:endParaRPr lang="en-US"/>
        </a:p>
      </dgm:t>
    </dgm:pt>
    <dgm:pt modelId="{36A32265-1BD6-48CC-BA70-B2258669AFD4}">
      <dgm:prSet custT="1"/>
      <dgm:spPr/>
      <dgm:t>
        <a:bodyPr/>
        <a:lstStyle/>
        <a:p>
          <a:pPr>
            <a:lnSpc>
              <a:spcPct val="100000"/>
            </a:lnSpc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May communication agenda defined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gm:t>
    </dgm:pt>
    <dgm:pt modelId="{5211EA6B-E53A-4E23-89D9-EEC12462BBAB}" type="parTrans" cxnId="{C6DFB8E2-C640-4FCE-BCB7-209FBA987A52}">
      <dgm:prSet/>
      <dgm:spPr/>
      <dgm:t>
        <a:bodyPr/>
        <a:lstStyle/>
        <a:p>
          <a:endParaRPr lang="en-US"/>
        </a:p>
      </dgm:t>
    </dgm:pt>
    <dgm:pt modelId="{76024DDD-3B91-4275-82C7-F2B112516ADA}" type="sibTrans" cxnId="{C6DFB8E2-C640-4FCE-BCB7-209FBA987A52}">
      <dgm:prSet/>
      <dgm:spPr/>
      <dgm:t>
        <a:bodyPr/>
        <a:lstStyle/>
        <a:p>
          <a:endParaRPr lang="en-US"/>
        </a:p>
      </dgm:t>
    </dgm:pt>
    <dgm:pt modelId="{4E65A04A-4827-4778-AD1C-7B078FE59FA1}" type="pres">
      <dgm:prSet presAssocID="{783AFE0D-142C-4E94-B0CA-F8BF2559DD42}" presName="root" presStyleCnt="0">
        <dgm:presLayoutVars>
          <dgm:dir/>
          <dgm:resizeHandles val="exact"/>
        </dgm:presLayoutVars>
      </dgm:prSet>
      <dgm:spPr/>
    </dgm:pt>
    <dgm:pt modelId="{05295567-C695-4879-839C-EC5AF9917311}" type="pres">
      <dgm:prSet presAssocID="{414E0DEC-2405-45D7-A240-F91C586F6BC6}" presName="compNode" presStyleCnt="0"/>
      <dgm:spPr/>
    </dgm:pt>
    <dgm:pt modelId="{7CCFA021-7CDB-45A4-9086-C0A5CD2D6318}" type="pres">
      <dgm:prSet presAssocID="{414E0DEC-2405-45D7-A240-F91C586F6BC6}" presName="bgRect" presStyleLbl="bgShp" presStyleIdx="0" presStyleCnt="3"/>
      <dgm:spPr/>
    </dgm:pt>
    <dgm:pt modelId="{8DA84B53-334A-4D90-AA30-A2E899BF5CFC}" type="pres">
      <dgm:prSet presAssocID="{414E0DEC-2405-45D7-A240-F91C586F6BC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7A13023-C2F1-4CCE-BE9F-B01F7C8A890A}" type="pres">
      <dgm:prSet presAssocID="{414E0DEC-2405-45D7-A240-F91C586F6BC6}" presName="spaceRect" presStyleCnt="0"/>
      <dgm:spPr/>
    </dgm:pt>
    <dgm:pt modelId="{215DBA69-E2ED-4CEE-B226-27A849B7538A}" type="pres">
      <dgm:prSet presAssocID="{414E0DEC-2405-45D7-A240-F91C586F6BC6}" presName="parTx" presStyleLbl="revTx" presStyleIdx="0" presStyleCnt="3">
        <dgm:presLayoutVars>
          <dgm:chMax val="0"/>
          <dgm:chPref val="0"/>
        </dgm:presLayoutVars>
      </dgm:prSet>
      <dgm:spPr/>
    </dgm:pt>
    <dgm:pt modelId="{B7EDEC3A-F0CF-441B-B38F-3817DF1C72B1}" type="pres">
      <dgm:prSet presAssocID="{AC158C0A-D052-44BF-B628-6E2B456F5EBD}" presName="sibTrans" presStyleCnt="0"/>
      <dgm:spPr/>
    </dgm:pt>
    <dgm:pt modelId="{F8F55969-7F01-4FAC-AE7F-C59F8F42F0B5}" type="pres">
      <dgm:prSet presAssocID="{7E724461-58D7-44AA-8F91-F2BE51DDB294}" presName="compNode" presStyleCnt="0"/>
      <dgm:spPr/>
    </dgm:pt>
    <dgm:pt modelId="{758EF05F-6AAD-432C-AB83-79B090DCFCF1}" type="pres">
      <dgm:prSet presAssocID="{7E724461-58D7-44AA-8F91-F2BE51DDB294}" presName="bgRect" presStyleLbl="bgShp" presStyleIdx="1" presStyleCnt="3"/>
      <dgm:spPr/>
    </dgm:pt>
    <dgm:pt modelId="{B00FB9F8-8183-4D68-9A33-34910C78C3D8}" type="pres">
      <dgm:prSet presAssocID="{7E724461-58D7-44AA-8F91-F2BE51DDB29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9EEA080F-0360-4A14-AA14-BA66B2760957}" type="pres">
      <dgm:prSet presAssocID="{7E724461-58D7-44AA-8F91-F2BE51DDB294}" presName="spaceRect" presStyleCnt="0"/>
      <dgm:spPr/>
    </dgm:pt>
    <dgm:pt modelId="{B8A0F39E-E053-45BE-BD75-7A16036A11E4}" type="pres">
      <dgm:prSet presAssocID="{7E724461-58D7-44AA-8F91-F2BE51DDB294}" presName="parTx" presStyleLbl="revTx" presStyleIdx="1" presStyleCnt="3">
        <dgm:presLayoutVars>
          <dgm:chMax val="0"/>
          <dgm:chPref val="0"/>
        </dgm:presLayoutVars>
      </dgm:prSet>
      <dgm:spPr/>
    </dgm:pt>
    <dgm:pt modelId="{9D057C69-84F2-45B7-931E-4DE8AFB9A77F}" type="pres">
      <dgm:prSet presAssocID="{71976263-1FDE-453F-B0C4-9D375C230840}" presName="sibTrans" presStyleCnt="0"/>
      <dgm:spPr/>
    </dgm:pt>
    <dgm:pt modelId="{E3CBF695-B874-43FF-A6CD-FE69B9B07C4A}" type="pres">
      <dgm:prSet presAssocID="{36A32265-1BD6-48CC-BA70-B2258669AFD4}" presName="compNode" presStyleCnt="0"/>
      <dgm:spPr/>
    </dgm:pt>
    <dgm:pt modelId="{9B7D7F3B-4208-4450-B60B-F48B2AD6CA5D}" type="pres">
      <dgm:prSet presAssocID="{36A32265-1BD6-48CC-BA70-B2258669AFD4}" presName="bgRect" presStyleLbl="bgShp" presStyleIdx="2" presStyleCnt="3"/>
      <dgm:spPr/>
    </dgm:pt>
    <dgm:pt modelId="{F73140EB-F64C-4B63-A8E5-25B192B78BB0}" type="pres">
      <dgm:prSet presAssocID="{36A32265-1BD6-48CC-BA70-B2258669AFD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7F754C1F-FB81-4898-9536-EBE6E9842F2E}" type="pres">
      <dgm:prSet presAssocID="{36A32265-1BD6-48CC-BA70-B2258669AFD4}" presName="spaceRect" presStyleCnt="0"/>
      <dgm:spPr/>
    </dgm:pt>
    <dgm:pt modelId="{84709806-5F07-45DA-AF4C-833F03EB6267}" type="pres">
      <dgm:prSet presAssocID="{36A32265-1BD6-48CC-BA70-B2258669AFD4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9A27C09-A47B-4FA4-B369-401D756A38E6}" srcId="{783AFE0D-142C-4E94-B0CA-F8BF2559DD42}" destId="{414E0DEC-2405-45D7-A240-F91C586F6BC6}" srcOrd="0" destOrd="0" parTransId="{08B49728-206D-4CAC-B242-9BDA5E06FA8B}" sibTransId="{AC158C0A-D052-44BF-B628-6E2B456F5EBD}"/>
    <dgm:cxn modelId="{E9AB231A-17F5-49CD-86D9-F1853FCE8FF1}" type="presOf" srcId="{36A32265-1BD6-48CC-BA70-B2258669AFD4}" destId="{84709806-5F07-45DA-AF4C-833F03EB6267}" srcOrd="0" destOrd="0" presId="urn:microsoft.com/office/officeart/2018/2/layout/IconVerticalSolidList"/>
    <dgm:cxn modelId="{37E7C222-D18D-4C38-B545-70CA6A5D2C08}" type="presOf" srcId="{7E724461-58D7-44AA-8F91-F2BE51DDB294}" destId="{B8A0F39E-E053-45BE-BD75-7A16036A11E4}" srcOrd="0" destOrd="0" presId="urn:microsoft.com/office/officeart/2018/2/layout/IconVerticalSolidList"/>
    <dgm:cxn modelId="{E3231A67-E02D-4583-911E-C70E5624C677}" type="presOf" srcId="{414E0DEC-2405-45D7-A240-F91C586F6BC6}" destId="{215DBA69-E2ED-4CEE-B226-27A849B7538A}" srcOrd="0" destOrd="0" presId="urn:microsoft.com/office/officeart/2018/2/layout/IconVerticalSolidList"/>
    <dgm:cxn modelId="{CDF0BAA1-20F4-45BF-AF96-9C291D9CEAEB}" type="presOf" srcId="{783AFE0D-142C-4E94-B0CA-F8BF2559DD42}" destId="{4E65A04A-4827-4778-AD1C-7B078FE59FA1}" srcOrd="0" destOrd="0" presId="urn:microsoft.com/office/officeart/2018/2/layout/IconVerticalSolidList"/>
    <dgm:cxn modelId="{682DCBA8-3F92-4BA6-A39A-81111ED93044}" srcId="{783AFE0D-142C-4E94-B0CA-F8BF2559DD42}" destId="{7E724461-58D7-44AA-8F91-F2BE51DDB294}" srcOrd="1" destOrd="0" parTransId="{9498942C-8D59-44E7-BAF0-4764C573ECB1}" sibTransId="{71976263-1FDE-453F-B0C4-9D375C230840}"/>
    <dgm:cxn modelId="{C6DFB8E2-C640-4FCE-BCB7-209FBA987A52}" srcId="{783AFE0D-142C-4E94-B0CA-F8BF2559DD42}" destId="{36A32265-1BD6-48CC-BA70-B2258669AFD4}" srcOrd="2" destOrd="0" parTransId="{5211EA6B-E53A-4E23-89D9-EEC12462BBAB}" sibTransId="{76024DDD-3B91-4275-82C7-F2B112516ADA}"/>
    <dgm:cxn modelId="{D1307E9D-09C2-4483-A249-C9051B00CFA2}" type="presParOf" srcId="{4E65A04A-4827-4778-AD1C-7B078FE59FA1}" destId="{05295567-C695-4879-839C-EC5AF9917311}" srcOrd="0" destOrd="0" presId="urn:microsoft.com/office/officeart/2018/2/layout/IconVerticalSolidList"/>
    <dgm:cxn modelId="{A082FF88-C4D2-4A8E-80A7-9E19BC896178}" type="presParOf" srcId="{05295567-C695-4879-839C-EC5AF9917311}" destId="{7CCFA021-7CDB-45A4-9086-C0A5CD2D6318}" srcOrd="0" destOrd="0" presId="urn:microsoft.com/office/officeart/2018/2/layout/IconVerticalSolidList"/>
    <dgm:cxn modelId="{5EE09986-4CA7-4316-8CC7-DC3FDF979EF1}" type="presParOf" srcId="{05295567-C695-4879-839C-EC5AF9917311}" destId="{8DA84B53-334A-4D90-AA30-A2E899BF5CFC}" srcOrd="1" destOrd="0" presId="urn:microsoft.com/office/officeart/2018/2/layout/IconVerticalSolidList"/>
    <dgm:cxn modelId="{339E7778-9999-4EB3-8B82-3B2C1D5F4B03}" type="presParOf" srcId="{05295567-C695-4879-839C-EC5AF9917311}" destId="{37A13023-C2F1-4CCE-BE9F-B01F7C8A890A}" srcOrd="2" destOrd="0" presId="urn:microsoft.com/office/officeart/2018/2/layout/IconVerticalSolidList"/>
    <dgm:cxn modelId="{BCF71602-BAE0-4DC8-ADC2-1C27BAB86A20}" type="presParOf" srcId="{05295567-C695-4879-839C-EC5AF9917311}" destId="{215DBA69-E2ED-4CEE-B226-27A849B7538A}" srcOrd="3" destOrd="0" presId="urn:microsoft.com/office/officeart/2018/2/layout/IconVerticalSolidList"/>
    <dgm:cxn modelId="{7DFE5EBA-BE0E-404B-B1B0-305B648F4FAA}" type="presParOf" srcId="{4E65A04A-4827-4778-AD1C-7B078FE59FA1}" destId="{B7EDEC3A-F0CF-441B-B38F-3817DF1C72B1}" srcOrd="1" destOrd="0" presId="urn:microsoft.com/office/officeart/2018/2/layout/IconVerticalSolidList"/>
    <dgm:cxn modelId="{9ACECAD8-DB54-40A5-821B-95A04D914ABB}" type="presParOf" srcId="{4E65A04A-4827-4778-AD1C-7B078FE59FA1}" destId="{F8F55969-7F01-4FAC-AE7F-C59F8F42F0B5}" srcOrd="2" destOrd="0" presId="urn:microsoft.com/office/officeart/2018/2/layout/IconVerticalSolidList"/>
    <dgm:cxn modelId="{57B2E1E7-3822-4D4C-8D03-819A86017C51}" type="presParOf" srcId="{F8F55969-7F01-4FAC-AE7F-C59F8F42F0B5}" destId="{758EF05F-6AAD-432C-AB83-79B090DCFCF1}" srcOrd="0" destOrd="0" presId="urn:microsoft.com/office/officeart/2018/2/layout/IconVerticalSolidList"/>
    <dgm:cxn modelId="{A9281D07-B461-4A95-9657-15E77DB024FE}" type="presParOf" srcId="{F8F55969-7F01-4FAC-AE7F-C59F8F42F0B5}" destId="{B00FB9F8-8183-4D68-9A33-34910C78C3D8}" srcOrd="1" destOrd="0" presId="urn:microsoft.com/office/officeart/2018/2/layout/IconVerticalSolidList"/>
    <dgm:cxn modelId="{6F2027DA-0046-4931-AD1F-7009E7B5FB09}" type="presParOf" srcId="{F8F55969-7F01-4FAC-AE7F-C59F8F42F0B5}" destId="{9EEA080F-0360-4A14-AA14-BA66B2760957}" srcOrd="2" destOrd="0" presId="urn:microsoft.com/office/officeart/2018/2/layout/IconVerticalSolidList"/>
    <dgm:cxn modelId="{5149BDE1-CF8D-4EAC-97A1-FDCF03BCF85B}" type="presParOf" srcId="{F8F55969-7F01-4FAC-AE7F-C59F8F42F0B5}" destId="{B8A0F39E-E053-45BE-BD75-7A16036A11E4}" srcOrd="3" destOrd="0" presId="urn:microsoft.com/office/officeart/2018/2/layout/IconVerticalSolidList"/>
    <dgm:cxn modelId="{24A05DA1-B7CB-4556-9A81-2320E7C37542}" type="presParOf" srcId="{4E65A04A-4827-4778-AD1C-7B078FE59FA1}" destId="{9D057C69-84F2-45B7-931E-4DE8AFB9A77F}" srcOrd="3" destOrd="0" presId="urn:microsoft.com/office/officeart/2018/2/layout/IconVerticalSolidList"/>
    <dgm:cxn modelId="{A23ACECD-A7D3-4F77-9E33-D1B0DEB15C02}" type="presParOf" srcId="{4E65A04A-4827-4778-AD1C-7B078FE59FA1}" destId="{E3CBF695-B874-43FF-A6CD-FE69B9B07C4A}" srcOrd="4" destOrd="0" presId="urn:microsoft.com/office/officeart/2018/2/layout/IconVerticalSolidList"/>
    <dgm:cxn modelId="{4C9626B5-0324-417C-8DB7-878224E72772}" type="presParOf" srcId="{E3CBF695-B874-43FF-A6CD-FE69B9B07C4A}" destId="{9B7D7F3B-4208-4450-B60B-F48B2AD6CA5D}" srcOrd="0" destOrd="0" presId="urn:microsoft.com/office/officeart/2018/2/layout/IconVerticalSolidList"/>
    <dgm:cxn modelId="{15CE603A-EA48-4FDB-89D1-AD9C5C7FC0EE}" type="presParOf" srcId="{E3CBF695-B874-43FF-A6CD-FE69B9B07C4A}" destId="{F73140EB-F64C-4B63-A8E5-25B192B78BB0}" srcOrd="1" destOrd="0" presId="urn:microsoft.com/office/officeart/2018/2/layout/IconVerticalSolidList"/>
    <dgm:cxn modelId="{8C628585-EB7B-46FA-AB29-A85577D0ACC4}" type="presParOf" srcId="{E3CBF695-B874-43FF-A6CD-FE69B9B07C4A}" destId="{7F754C1F-FB81-4898-9536-EBE6E9842F2E}" srcOrd="2" destOrd="0" presId="urn:microsoft.com/office/officeart/2018/2/layout/IconVerticalSolidList"/>
    <dgm:cxn modelId="{91BA4010-5ED4-42FC-A614-A3D0869D1FD7}" type="presParOf" srcId="{E3CBF695-B874-43FF-A6CD-FE69B9B07C4A}" destId="{84709806-5F07-45DA-AF4C-833F03EB626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64013A-FF2A-4C82-B9BC-DD0A3276BD45}">
      <dsp:nvSpPr>
        <dsp:cNvPr id="0" name=""/>
        <dsp:cNvSpPr/>
      </dsp:nvSpPr>
      <dsp:spPr>
        <a:xfrm>
          <a:off x="146933" y="271378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7F75D1-D94F-46A9-B2E4-058A12E7D184}">
      <dsp:nvSpPr>
        <dsp:cNvPr id="0" name=""/>
        <dsp:cNvSpPr/>
      </dsp:nvSpPr>
      <dsp:spPr>
        <a:xfrm>
          <a:off x="338626" y="463070"/>
          <a:ext cx="529436" cy="5294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8013E2-B954-43E0-B50D-DFEAA41BD9CD}">
      <dsp:nvSpPr>
        <dsp:cNvPr id="0" name=""/>
        <dsp:cNvSpPr/>
      </dsp:nvSpPr>
      <dsp:spPr>
        <a:xfrm>
          <a:off x="1255361" y="271378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Lead the way: </a:t>
          </a:r>
          <a:r>
            <a:rPr lang="en-US" sz="1400" b="0" i="0" kern="1200" dirty="0">
              <a:latin typeface="Montserrat" panose="00000500000000000000" pitchFamily="2" charset="0"/>
            </a:rPr>
            <a:t>Deloitte aims to be a leader in its field, setting an example for others to follow.​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1255361" y="271378"/>
        <a:ext cx="2151652" cy="912822"/>
      </dsp:txXfrm>
    </dsp:sp>
    <dsp:sp modelId="{3D3A3831-7665-42A9-A176-2CA6B3730DDF}">
      <dsp:nvSpPr>
        <dsp:cNvPr id="0" name=""/>
        <dsp:cNvSpPr/>
      </dsp:nvSpPr>
      <dsp:spPr>
        <a:xfrm>
          <a:off x="3781923" y="271378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D86505-16E4-4079-8A38-A17ADA5A1C45}">
      <dsp:nvSpPr>
        <dsp:cNvPr id="0" name=""/>
        <dsp:cNvSpPr/>
      </dsp:nvSpPr>
      <dsp:spPr>
        <a:xfrm>
          <a:off x="3973615" y="463070"/>
          <a:ext cx="529436" cy="5294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2BA0B6-C019-4864-A946-9A39E58772DB}">
      <dsp:nvSpPr>
        <dsp:cNvPr id="0" name=""/>
        <dsp:cNvSpPr/>
      </dsp:nvSpPr>
      <dsp:spPr>
        <a:xfrm>
          <a:off x="4903712" y="290702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i="0" kern="1200" dirty="0">
            <a:latin typeface="Montserrat" panose="00000500000000000000" pitchFamily="2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Serve with integrity: </a:t>
          </a:r>
          <a:r>
            <a:rPr lang="en-US" sz="1400" b="0" i="0" kern="1200" dirty="0">
              <a:latin typeface="Montserrat" panose="00000500000000000000" pitchFamily="2" charset="0"/>
            </a:rPr>
            <a:t>This value emphasizes the importance of doing the right thing and maintaining the highest levels of integrity in all actions.​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4903712" y="290702"/>
        <a:ext cx="2151652" cy="912822"/>
      </dsp:txXfrm>
    </dsp:sp>
    <dsp:sp modelId="{AA71900C-732D-4685-A5C8-DEB82C376E57}">
      <dsp:nvSpPr>
        <dsp:cNvPr id="0" name=""/>
        <dsp:cNvSpPr/>
      </dsp:nvSpPr>
      <dsp:spPr>
        <a:xfrm>
          <a:off x="146933" y="2029364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8BF3B-CE4E-4DA5-A34A-C69214B81A15}">
      <dsp:nvSpPr>
        <dsp:cNvPr id="0" name=""/>
        <dsp:cNvSpPr/>
      </dsp:nvSpPr>
      <dsp:spPr>
        <a:xfrm>
          <a:off x="338626" y="2221057"/>
          <a:ext cx="529436" cy="5294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FAE9F3-86D3-4D5C-8B08-ED6245F7CA47}">
      <dsp:nvSpPr>
        <dsp:cNvPr id="0" name=""/>
        <dsp:cNvSpPr/>
      </dsp:nvSpPr>
      <dsp:spPr>
        <a:xfrm>
          <a:off x="1255361" y="2029364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Montserrat" panose="00000500000000000000" pitchFamily="2" charset="0"/>
            </a:rPr>
            <a:t>Take care of each other: </a:t>
          </a:r>
          <a:r>
            <a:rPr lang="en-US" sz="1400" b="0" i="0" kern="1200">
              <a:latin typeface="Montserrat" panose="00000500000000000000" pitchFamily="2" charset="0"/>
            </a:rPr>
            <a:t>Deloitte fosters a culture of support and collegiality, ensuring that everyone within the organization looks out for one another.​</a:t>
          </a:r>
          <a:endParaRPr lang="en-US" sz="1400" kern="1200">
            <a:latin typeface="Montserrat" panose="00000500000000000000" pitchFamily="2" charset="0"/>
          </a:endParaRPr>
        </a:p>
      </dsp:txBody>
      <dsp:txXfrm>
        <a:off x="1255361" y="2029364"/>
        <a:ext cx="2151652" cy="912822"/>
      </dsp:txXfrm>
    </dsp:sp>
    <dsp:sp modelId="{B5097681-23B8-4810-ADFB-C6AF8086743F}">
      <dsp:nvSpPr>
        <dsp:cNvPr id="0" name=""/>
        <dsp:cNvSpPr/>
      </dsp:nvSpPr>
      <dsp:spPr>
        <a:xfrm>
          <a:off x="3781923" y="2029364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90044-AE45-4F62-B1AA-41FCEC3741C1}">
      <dsp:nvSpPr>
        <dsp:cNvPr id="0" name=""/>
        <dsp:cNvSpPr/>
      </dsp:nvSpPr>
      <dsp:spPr>
        <a:xfrm>
          <a:off x="3973615" y="2221057"/>
          <a:ext cx="529436" cy="5294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A48F93-56A9-4D6C-8640-2C99EBEE2451}">
      <dsp:nvSpPr>
        <dsp:cNvPr id="0" name=""/>
        <dsp:cNvSpPr/>
      </dsp:nvSpPr>
      <dsp:spPr>
        <a:xfrm>
          <a:off x="4881291" y="2169455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 dirty="0">
              <a:latin typeface="Montserrat" panose="00000500000000000000" pitchFamily="2" charset="0"/>
            </a:rPr>
            <a:t>Foster inclusion: </a:t>
          </a:r>
          <a:r>
            <a:rPr lang="en-US" sz="1400" b="0" i="0" kern="1200" dirty="0">
              <a:latin typeface="Montserrat" panose="00000500000000000000" pitchFamily="2" charset="0"/>
            </a:rPr>
            <a:t>Inclusion and diversity are at the heart of Deloitte's culture, ensuring that everyone feels respected and valued.​</a:t>
          </a:r>
          <a:endParaRPr lang="en-US" sz="1400" kern="1200" dirty="0">
            <a:latin typeface="Montserrat" panose="00000500000000000000" pitchFamily="2" charset="0"/>
          </a:endParaRPr>
        </a:p>
      </dsp:txBody>
      <dsp:txXfrm>
        <a:off x="4881291" y="2169455"/>
        <a:ext cx="2151652" cy="912822"/>
      </dsp:txXfrm>
    </dsp:sp>
    <dsp:sp modelId="{7D523843-D752-4D1C-8AE3-7BF8EECFAE24}">
      <dsp:nvSpPr>
        <dsp:cNvPr id="0" name=""/>
        <dsp:cNvSpPr/>
      </dsp:nvSpPr>
      <dsp:spPr>
        <a:xfrm>
          <a:off x="146933" y="3787350"/>
          <a:ext cx="912822" cy="91282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80F9AD-BAA8-4DE9-9675-B1DE95397B5D}">
      <dsp:nvSpPr>
        <dsp:cNvPr id="0" name=""/>
        <dsp:cNvSpPr/>
      </dsp:nvSpPr>
      <dsp:spPr>
        <a:xfrm>
          <a:off x="338626" y="3979043"/>
          <a:ext cx="529436" cy="52943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7B56E-D8AA-4569-8DC2-479CA8BACD52}">
      <dsp:nvSpPr>
        <dsp:cNvPr id="0" name=""/>
        <dsp:cNvSpPr/>
      </dsp:nvSpPr>
      <dsp:spPr>
        <a:xfrm>
          <a:off x="1255361" y="3787350"/>
          <a:ext cx="2151652" cy="9128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i="0" kern="1200">
              <a:latin typeface="Montserrat" panose="00000500000000000000" pitchFamily="2" charset="0"/>
            </a:rPr>
            <a:t>Collaborate for measurable impact: </a:t>
          </a:r>
          <a:r>
            <a:rPr lang="en-US" sz="1400" b="0" i="0" kern="1200">
              <a:latin typeface="Montserrat" panose="00000500000000000000" pitchFamily="2" charset="0"/>
            </a:rPr>
            <a:t>Deloitte believes in working together to achieve significant and measurable outcomes.</a:t>
          </a:r>
          <a:endParaRPr lang="en-US" sz="1400" kern="1200">
            <a:latin typeface="Montserrat" panose="00000500000000000000" pitchFamily="2" charset="0"/>
          </a:endParaRPr>
        </a:p>
      </dsp:txBody>
      <dsp:txXfrm>
        <a:off x="1255361" y="3787350"/>
        <a:ext cx="2151652" cy="91282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908268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507233" y="1285549"/>
          <a:ext cx="922242" cy="92224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936708" y="908268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ontserrat" panose="00000500000000000000" pitchFamily="2" charset="0"/>
            </a:rPr>
            <a:t>Launch communication and weekly follow up meetings</a:t>
          </a:r>
        </a:p>
      </dsp:txBody>
      <dsp:txXfrm>
        <a:off x="1936708" y="908268"/>
        <a:ext cx="4308556" cy="1676804"/>
      </dsp:txXfrm>
    </dsp:sp>
    <dsp:sp modelId="{758EF05F-6AAD-432C-AB83-79B090DCFCF1}">
      <dsp:nvSpPr>
        <dsp:cNvPr id="0" name=""/>
        <dsp:cNvSpPr/>
      </dsp:nvSpPr>
      <dsp:spPr>
        <a:xfrm>
          <a:off x="0" y="3004274"/>
          <a:ext cx="6245265" cy="167680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507233" y="3381554"/>
          <a:ext cx="922242" cy="92224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936708" y="3004274"/>
          <a:ext cx="4308556" cy="16768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462" tIns="177462" rIns="177462" bIns="177462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Official Launch of the campaign starting with the kickoff</a:t>
          </a:r>
        </a:p>
      </dsp:txBody>
      <dsp:txXfrm>
        <a:off x="1936708" y="3004274"/>
        <a:ext cx="4308556" cy="16768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161BE4-621B-46E9-9C64-94B54BDB2178}">
      <dsp:nvSpPr>
        <dsp:cNvPr id="0" name=""/>
        <dsp:cNvSpPr/>
      </dsp:nvSpPr>
      <dsp:spPr>
        <a:xfrm>
          <a:off x="1679220" y="3785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717FC3-99D9-43E7-9E0B-5163282F25DA}">
      <dsp:nvSpPr>
        <dsp:cNvPr id="0" name=""/>
        <dsp:cNvSpPr/>
      </dsp:nvSpPr>
      <dsp:spPr>
        <a:xfrm>
          <a:off x="491220" y="245205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 dirty="0"/>
            <a:t>On-site: employees write real leadership stories, turn them into paper planes, exchange them, and reflect on different leadership styles. </a:t>
          </a:r>
          <a:endParaRPr lang="en-US" sz="1700" kern="1200" dirty="0"/>
        </a:p>
      </dsp:txBody>
      <dsp:txXfrm>
        <a:off x="491220" y="2452051"/>
        <a:ext cx="4320000" cy="720000"/>
      </dsp:txXfrm>
    </dsp:sp>
    <dsp:sp modelId="{8C9C6320-6D09-45A3-A01F-9343E0621E83}">
      <dsp:nvSpPr>
        <dsp:cNvPr id="0" name=""/>
        <dsp:cNvSpPr/>
      </dsp:nvSpPr>
      <dsp:spPr>
        <a:xfrm>
          <a:off x="6755220" y="3785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3D6A1-0E1D-46FB-9785-B0EE4E0A3A8E}">
      <dsp:nvSpPr>
        <dsp:cNvPr id="0" name=""/>
        <dsp:cNvSpPr/>
      </dsp:nvSpPr>
      <dsp:spPr>
        <a:xfrm>
          <a:off x="5567220" y="2452051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 baseline="0"/>
            <a:t>Outcome: emotional connection, visualization of best practices, and collective learning.</a:t>
          </a:r>
          <a:endParaRPr lang="en-US" sz="1700" kern="1200"/>
        </a:p>
      </dsp:txBody>
      <dsp:txXfrm>
        <a:off x="5567220" y="2452051"/>
        <a:ext cx="432000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BAB2F6-071A-4303-84C9-EB6A03A21DCB}">
      <dsp:nvSpPr>
        <dsp:cNvPr id="0" name=""/>
        <dsp:cNvSpPr/>
      </dsp:nvSpPr>
      <dsp:spPr>
        <a:xfrm>
          <a:off x="0" y="0"/>
          <a:ext cx="5029199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EE2B81-F817-4396-AA75-5F0531F93AF4}">
      <dsp:nvSpPr>
        <dsp:cNvPr id="0" name=""/>
        <dsp:cNvSpPr/>
      </dsp:nvSpPr>
      <dsp:spPr>
        <a:xfrm>
          <a:off x="0" y="0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Credibility: </a:t>
          </a:r>
          <a:r>
            <a:rPr lang="en-US" sz="2400" kern="1200" dirty="0"/>
            <a:t>The participants trust perceive in the leaders </a:t>
          </a:r>
        </a:p>
      </dsp:txBody>
      <dsp:txXfrm>
        <a:off x="0" y="0"/>
        <a:ext cx="5029199" cy="1236954"/>
      </dsp:txXfrm>
    </dsp:sp>
    <dsp:sp modelId="{1276F78A-FC50-479E-99D9-4721FF9DE4CB}">
      <dsp:nvSpPr>
        <dsp:cNvPr id="0" name=""/>
        <dsp:cNvSpPr/>
      </dsp:nvSpPr>
      <dsp:spPr>
        <a:xfrm>
          <a:off x="0" y="1236954"/>
          <a:ext cx="5029199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5B60D-7308-4F3D-8C8C-14377D5539EF}">
      <dsp:nvSpPr>
        <dsp:cNvPr id="0" name=""/>
        <dsp:cNvSpPr/>
      </dsp:nvSpPr>
      <dsp:spPr>
        <a:xfrm>
          <a:off x="0" y="1236954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Respect: </a:t>
          </a:r>
          <a:r>
            <a:rPr lang="en-US" sz="2400" kern="1200"/>
            <a:t>How we treat the participants </a:t>
          </a:r>
        </a:p>
      </dsp:txBody>
      <dsp:txXfrm>
        <a:off x="0" y="1236954"/>
        <a:ext cx="5029199" cy="1236954"/>
      </dsp:txXfrm>
    </dsp:sp>
    <dsp:sp modelId="{6048FEE0-2204-41F7-849C-ABABEAA4D496}">
      <dsp:nvSpPr>
        <dsp:cNvPr id="0" name=""/>
        <dsp:cNvSpPr/>
      </dsp:nvSpPr>
      <dsp:spPr>
        <a:xfrm>
          <a:off x="0" y="2473908"/>
          <a:ext cx="5029199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32B9D2-692E-4546-B928-A8AEAABBDF05}">
      <dsp:nvSpPr>
        <dsp:cNvPr id="0" name=""/>
        <dsp:cNvSpPr/>
      </dsp:nvSpPr>
      <dsp:spPr>
        <a:xfrm>
          <a:off x="0" y="2473909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Pride: </a:t>
          </a:r>
          <a:r>
            <a:rPr lang="en-US" sz="2400" kern="1200"/>
            <a:t>Incentive pride to participate </a:t>
          </a:r>
        </a:p>
      </dsp:txBody>
      <dsp:txXfrm>
        <a:off x="0" y="2473909"/>
        <a:ext cx="5029199" cy="1236954"/>
      </dsp:txXfrm>
    </dsp:sp>
    <dsp:sp modelId="{2B9EA426-D4D6-499D-9EBE-562BDE809C69}">
      <dsp:nvSpPr>
        <dsp:cNvPr id="0" name=""/>
        <dsp:cNvSpPr/>
      </dsp:nvSpPr>
      <dsp:spPr>
        <a:xfrm>
          <a:off x="0" y="3710863"/>
          <a:ext cx="5029199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930C4-1DE2-4BC1-824A-8118F608DB9C}">
      <dsp:nvSpPr>
        <dsp:cNvPr id="0" name=""/>
        <dsp:cNvSpPr/>
      </dsp:nvSpPr>
      <dsp:spPr>
        <a:xfrm>
          <a:off x="0" y="3710863"/>
          <a:ext cx="5029199" cy="1236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Camaraderie: </a:t>
          </a:r>
          <a:r>
            <a:rPr lang="en-US" sz="2400" kern="1200"/>
            <a:t>Incentive the participants to get along even after the activities</a:t>
          </a:r>
        </a:p>
      </dsp:txBody>
      <dsp:txXfrm>
        <a:off x="0" y="3710863"/>
        <a:ext cx="5029199" cy="1236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16B05F-0984-40AA-B739-AFF22D049615}">
      <dsp:nvSpPr>
        <dsp:cNvPr id="0" name=""/>
        <dsp:cNvSpPr/>
      </dsp:nvSpPr>
      <dsp:spPr>
        <a:xfrm>
          <a:off x="0" y="382501"/>
          <a:ext cx="5536720" cy="1039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Create different activities with various budget options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Confirm attendance 4-5 days before the event to adjust the budget accordingly</a:t>
          </a:r>
          <a:endParaRPr lang="en-US" sz="1000" kern="1200" dirty="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Offer different incentives (e.g., from symbolic charms to amazon gift cards)</a:t>
          </a:r>
        </a:p>
      </dsp:txBody>
      <dsp:txXfrm>
        <a:off x="0" y="382501"/>
        <a:ext cx="5536720" cy="1039500"/>
      </dsp:txXfrm>
    </dsp:sp>
    <dsp:sp modelId="{FBE6241C-17E0-469A-9F1D-6C5F9A364549}">
      <dsp:nvSpPr>
        <dsp:cNvPr id="0" name=""/>
        <dsp:cNvSpPr/>
      </dsp:nvSpPr>
      <dsp:spPr>
        <a:xfrm>
          <a:off x="276836" y="234901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Budget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249311"/>
        <a:ext cx="3846884" cy="266380"/>
      </dsp:txXfrm>
    </dsp:sp>
    <dsp:sp modelId="{20C8329F-59DF-40A1-A73D-86592C99F9D7}">
      <dsp:nvSpPr>
        <dsp:cNvPr id="0" name=""/>
        <dsp:cNvSpPr/>
      </dsp:nvSpPr>
      <dsp:spPr>
        <a:xfrm>
          <a:off x="0" y="1623601"/>
          <a:ext cx="5536720" cy="7245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0" i="0" kern="1200" baseline="0">
              <a:latin typeface="Montserrat" panose="00000500000000000000" pitchFamily="2" charset="0"/>
            </a:rPr>
            <a:t>Track the leaders acknowledge and understand the purpose of the campaign.</a:t>
          </a:r>
          <a:endParaRPr lang="en-US" sz="1000" kern="1200">
            <a:latin typeface="Montserrat" panose="00000500000000000000" pitchFamily="2" charset="0"/>
          </a:endParaRP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Make sure the leaders understand how it benefits their teams</a:t>
          </a:r>
        </a:p>
      </dsp:txBody>
      <dsp:txXfrm>
        <a:off x="0" y="1623601"/>
        <a:ext cx="5536720" cy="724500"/>
      </dsp:txXfrm>
    </dsp:sp>
    <dsp:sp modelId="{644BB0E4-5331-49BF-BCF8-D232E502EE05}">
      <dsp:nvSpPr>
        <dsp:cNvPr id="0" name=""/>
        <dsp:cNvSpPr/>
      </dsp:nvSpPr>
      <dsp:spPr>
        <a:xfrm>
          <a:off x="276836" y="1476001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Increase engagement from leaders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1490411"/>
        <a:ext cx="3846884" cy="266380"/>
      </dsp:txXfrm>
    </dsp:sp>
    <dsp:sp modelId="{49E233F2-9760-4987-A50C-DCD65FED8A0F}">
      <dsp:nvSpPr>
        <dsp:cNvPr id="0" name=""/>
        <dsp:cNvSpPr/>
      </dsp:nvSpPr>
      <dsp:spPr>
        <a:xfrm>
          <a:off x="0" y="2549702"/>
          <a:ext cx="5536720" cy="58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Conduct surveys to understand attendee's preferences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Schedule events on days with historically high participation</a:t>
          </a:r>
        </a:p>
      </dsp:txBody>
      <dsp:txXfrm>
        <a:off x="0" y="2549702"/>
        <a:ext cx="5536720" cy="582750"/>
      </dsp:txXfrm>
    </dsp:sp>
    <dsp:sp modelId="{853F2CE4-6440-499F-9EBF-A68467EEEA7C}">
      <dsp:nvSpPr>
        <dsp:cNvPr id="0" name=""/>
        <dsp:cNvSpPr/>
      </dsp:nvSpPr>
      <dsp:spPr>
        <a:xfrm>
          <a:off x="276836" y="2402102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Ensure attendance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2416512"/>
        <a:ext cx="3846884" cy="266380"/>
      </dsp:txXfrm>
    </dsp:sp>
    <dsp:sp modelId="{1B3B14B7-6AF4-4E7D-80B6-6F654BFCCA78}">
      <dsp:nvSpPr>
        <dsp:cNvPr id="0" name=""/>
        <dsp:cNvSpPr/>
      </dsp:nvSpPr>
      <dsp:spPr>
        <a:xfrm>
          <a:off x="0" y="3334052"/>
          <a:ext cx="5536720" cy="107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29711" tIns="208280" rIns="429711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Standarize event invitations and ensure clear instructions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>
              <a:latin typeface="Montserrat" panose="00000500000000000000" pitchFamily="2" charset="0"/>
            </a:rPr>
            <a:t>Listen to attendee's feedback and adapt the event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Send reminders to registered and potential attendees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>
              <a:latin typeface="Montserrat" panose="00000500000000000000" pitchFamily="2" charset="0"/>
            </a:rPr>
            <a:t>Create channel communication during the event and pariticpate frequently</a:t>
          </a:r>
        </a:p>
      </dsp:txBody>
      <dsp:txXfrm>
        <a:off x="0" y="3334052"/>
        <a:ext cx="5536720" cy="1071000"/>
      </dsp:txXfrm>
    </dsp:sp>
    <dsp:sp modelId="{E7E6D078-0775-4057-9775-A2C9F6A14544}">
      <dsp:nvSpPr>
        <dsp:cNvPr id="0" name=""/>
        <dsp:cNvSpPr/>
      </dsp:nvSpPr>
      <dsp:spPr>
        <a:xfrm>
          <a:off x="276836" y="3186452"/>
          <a:ext cx="3875704" cy="295200"/>
        </a:xfrm>
        <a:prstGeom prst="roundRect">
          <a:avLst/>
        </a:prstGeom>
        <a:solidFill>
          <a:srgbClr val="F3864B"/>
        </a:solidFill>
        <a:ln w="19050" cap="flat" cmpd="sng" algn="ctr">
          <a:solidFill>
            <a:srgbClr val="F3864B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46492" tIns="0" rIns="146492" bIns="0" numCol="1" spcCol="1270" anchor="ctr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000" b="1" kern="1200">
              <a:latin typeface="Montserrat" panose="00000500000000000000" pitchFamily="2" charset="0"/>
            </a:rPr>
            <a:t>Improving communication &amp; addressing feedback</a:t>
          </a:r>
          <a:endParaRPr lang="en-US" sz="1000" kern="1200">
            <a:latin typeface="Montserrat" panose="00000500000000000000" pitchFamily="2" charset="0"/>
          </a:endParaRPr>
        </a:p>
      </dsp:txBody>
      <dsp:txXfrm>
        <a:off x="291246" y="3200862"/>
        <a:ext cx="3846884" cy="2663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Values knowledge survey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Activities preferences survey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Profiles analysis (people with children, remote, age etc.)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 baseline="0" dirty="0">
              <a:latin typeface="Montserrat" panose="00000500000000000000" pitchFamily="2" charset="0"/>
            </a:rPr>
            <a:t>Preliminary calendar design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4411299"/>
        <a:ext cx="4887299" cy="11757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Design of presentations (PPT) and trivia by value 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Creation of physical activities (dice, towers, paper)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Graphic design of internal campaign 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of symbolic kit (charm, pin) and other prizes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4411299"/>
        <a:ext cx="4887299" cy="11757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Preparation of physical materials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Uploading trivia and technical test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1471979"/>
        <a:ext cx="4887299" cy="1175727"/>
      </dsp:txXfrm>
    </dsp:sp>
    <dsp:sp modelId="{9B7D7F3B-4208-4450-B60B-F48B2AD6CA5D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Confirmation speakers and cohost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357965" y="294163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Reservation of each room and resources</a:t>
          </a:r>
        </a:p>
      </dsp:txBody>
      <dsp:txXfrm>
        <a:off x="1357965" y="4411299"/>
        <a:ext cx="4887299" cy="11757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</a:rPr>
            <a:t>Event rehearsals and drills</a:t>
          </a:r>
          <a:endParaRPr lang="en-US" sz="2200" kern="1200" dirty="0">
            <a:latin typeface="Montserrat" panose="00000500000000000000" pitchFamily="2" charset="0"/>
          </a:endParaRPr>
        </a:p>
      </dsp:txBody>
      <dsp:txXfrm>
        <a:off x="1357965" y="2319"/>
        <a:ext cx="4887299" cy="1175727"/>
      </dsp:txXfrm>
    </dsp:sp>
    <dsp:sp modelId="{758EF05F-6AAD-432C-AB83-79B090DCFCF1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Checklist per event</a:t>
          </a:r>
        </a:p>
      </dsp:txBody>
      <dsp:txXfrm>
        <a:off x="1357965" y="1471979"/>
        <a:ext cx="4887299" cy="1175727"/>
      </dsp:txXfrm>
    </dsp:sp>
    <dsp:sp modelId="{CE9DE338-DCAA-41E0-9C54-CAAC9F06E5E9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8882DD-2EFC-45B8-A3EA-61775FEB0C1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A83FAAC-6CD0-4849-8657-F7E2FDB00218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Final role assignments</a:t>
          </a:r>
        </a:p>
      </dsp:txBody>
      <dsp:txXfrm>
        <a:off x="1357965" y="2941639"/>
        <a:ext cx="4887299" cy="1175727"/>
      </dsp:txXfrm>
    </dsp:sp>
    <dsp:sp modelId="{BF55F907-B344-4B44-9A53-459F5A5E8ACA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1F487D-A6CB-448A-9930-1FA31B67F58E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0445D95-73CF-4918-9CC6-DC874CFC6407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Corrections and improvements</a:t>
          </a:r>
        </a:p>
      </dsp:txBody>
      <dsp:txXfrm>
        <a:off x="1357965" y="4411299"/>
        <a:ext cx="4887299" cy="11757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CFA021-7CDB-45A4-9086-C0A5CD2D6318}">
      <dsp:nvSpPr>
        <dsp:cNvPr id="0" name=""/>
        <dsp:cNvSpPr/>
      </dsp:nvSpPr>
      <dsp:spPr>
        <a:xfrm>
          <a:off x="0" y="682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A84B53-334A-4D90-AA30-A2E899BF5CFC}">
      <dsp:nvSpPr>
        <dsp:cNvPr id="0" name=""/>
        <dsp:cNvSpPr/>
      </dsp:nvSpPr>
      <dsp:spPr>
        <a:xfrm>
          <a:off x="482961" y="359909"/>
          <a:ext cx="878111" cy="87811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5DBA69-E2ED-4CEE-B226-27A849B7538A}">
      <dsp:nvSpPr>
        <dsp:cNvPr id="0" name=""/>
        <dsp:cNvSpPr/>
      </dsp:nvSpPr>
      <dsp:spPr>
        <a:xfrm>
          <a:off x="1844034" y="682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Montserrat" panose="00000500000000000000" pitchFamily="2" charset="0"/>
            </a:rPr>
            <a:t>Drafting of execution manual</a:t>
          </a:r>
        </a:p>
      </dsp:txBody>
      <dsp:txXfrm>
        <a:off x="1844034" y="682"/>
        <a:ext cx="4401230" cy="1596566"/>
      </dsp:txXfrm>
    </dsp:sp>
    <dsp:sp modelId="{758EF05F-6AAD-432C-AB83-79B090DCFCF1}">
      <dsp:nvSpPr>
        <dsp:cNvPr id="0" name=""/>
        <dsp:cNvSpPr/>
      </dsp:nvSpPr>
      <dsp:spPr>
        <a:xfrm>
          <a:off x="0" y="1996390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FB9F8-8183-4D68-9A33-34910C78C3D8}">
      <dsp:nvSpPr>
        <dsp:cNvPr id="0" name=""/>
        <dsp:cNvSpPr/>
      </dsp:nvSpPr>
      <dsp:spPr>
        <a:xfrm>
          <a:off x="482961" y="2355617"/>
          <a:ext cx="878111" cy="87811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8A0F39E-E053-45BE-BD75-7A16036A11E4}">
      <dsp:nvSpPr>
        <dsp:cNvPr id="0" name=""/>
        <dsp:cNvSpPr/>
      </dsp:nvSpPr>
      <dsp:spPr>
        <a:xfrm>
          <a:off x="1844034" y="1996390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Delivery implementation kit</a:t>
          </a:r>
        </a:p>
      </dsp:txBody>
      <dsp:txXfrm>
        <a:off x="1844034" y="1996390"/>
        <a:ext cx="4401230" cy="1596566"/>
      </dsp:txXfrm>
    </dsp:sp>
    <dsp:sp modelId="{9B7D7F3B-4208-4450-B60B-F48B2AD6CA5D}">
      <dsp:nvSpPr>
        <dsp:cNvPr id="0" name=""/>
        <dsp:cNvSpPr/>
      </dsp:nvSpPr>
      <dsp:spPr>
        <a:xfrm>
          <a:off x="0" y="3992098"/>
          <a:ext cx="6245265" cy="159656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140EB-F64C-4B63-A8E5-25B192B78BB0}">
      <dsp:nvSpPr>
        <dsp:cNvPr id="0" name=""/>
        <dsp:cNvSpPr/>
      </dsp:nvSpPr>
      <dsp:spPr>
        <a:xfrm>
          <a:off x="482961" y="4351325"/>
          <a:ext cx="878111" cy="87811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84709806-5F07-45DA-AF4C-833F03EB6267}">
      <dsp:nvSpPr>
        <dsp:cNvPr id="0" name=""/>
        <dsp:cNvSpPr/>
      </dsp:nvSpPr>
      <dsp:spPr>
        <a:xfrm>
          <a:off x="1844034" y="3992098"/>
          <a:ext cx="4401230" cy="15965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70" tIns="168970" rIns="168970" bIns="168970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0" lang="en-US" altLang="en-US" sz="2200" b="0" i="0" u="none" strike="noStrike" kern="1200" cap="none" normalizeH="0" baseline="0" dirty="0">
              <a:ln/>
              <a:effectLst/>
              <a:latin typeface="Montserrat" panose="00000500000000000000" pitchFamily="2" charset="0"/>
              <a:ea typeface="+mn-ea"/>
              <a:cs typeface="+mn-cs"/>
            </a:rPr>
            <a:t>May communication agenda defined</a:t>
          </a:r>
          <a:endParaRPr kumimoji="0" lang="en-US" sz="2200" b="0" i="0" u="none" strike="noStrike" kern="1200" cap="none" normalizeH="0" baseline="0" dirty="0">
            <a:ln/>
            <a:effectLst/>
            <a:latin typeface="Montserrat" panose="00000500000000000000" pitchFamily="2" charset="0"/>
            <a:ea typeface="+mn-ea"/>
            <a:cs typeface="+mn-cs"/>
          </a:endParaRPr>
        </a:p>
      </dsp:txBody>
      <dsp:txXfrm>
        <a:off x="1844034" y="3992098"/>
        <a:ext cx="4401230" cy="15965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C724ED-3C48-478F-9D88-AF9131C5C417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11C341-BF26-4001-AA3B-8604FD9368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49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C341-BF26-4001-AA3B-8604FD9368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092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11C341-BF26-4001-AA3B-8604FD9368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35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9210F-7E5C-00CB-B2E7-36C4D1AF2C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BE2B73-7C92-B9A6-8D28-61ACAA1FDD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70191-83B6-A371-244B-0AED210D0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18F38-F8F8-B181-F301-2B783C57B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3491E-0200-B2FF-5A88-46907AB0F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546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3278-44AF-C8B8-EDFB-CEEA5C7D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9A5E5-40A4-2E0C-9E8A-1488C1A41E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219963-BC4C-40CE-5C1A-8ABB9BEDE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2053D-3790-BCA3-AECE-E340110B2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C887EA-63EB-5A7A-F500-1B1E25D50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47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6BD5E-A171-6A42-6FBF-D818B14ABB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B8EB8-F994-475B-EBFF-7D7584C727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3E195E-B184-D880-4C45-99E7C8A893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25EA7-ED5E-18D2-8C9D-02854802B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11AD45-E1B1-B1CB-7BB1-8196F921E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63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64820" y="3048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647700"/>
            <a:ext cx="5400000" cy="54798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47117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3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7117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3187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FB66-5532-1F08-7EB2-0E37AB248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585BD4-FAEC-E711-3F4E-2A9705B4E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7E4FB-D003-4790-3E1E-E6E4BD460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C6C18-241F-1D54-DAF1-3889902ED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9FBFC7-3FA0-EB4A-8CFC-36CF9BB9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82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AB337-D232-2777-931D-B21020262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07FF5-F9A1-4CD8-E794-CD9945AFA9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97F2A-9945-150C-E422-832A2A0454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EF30E0-D56E-85C1-55C1-1C71D082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AA1BB3-5600-08AB-BF0E-634BC2D21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941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739C6-C02E-659C-A026-2BCC27DA9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00EE07-815D-5FBB-0D23-6AEAE685E5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4245BC-8F2F-36F8-261F-D834404338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E2CBF-4510-0E94-F7EA-CD3862452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BD54CC-02FE-0353-D70C-8CB3363FE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B10B1-AE61-DED3-DCA2-0C4519FF3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083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82DCE-F184-F3FC-1995-D62A10C34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6003C6-613F-9C4F-F8B4-F32739B545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210B9-13B4-0EBF-03BD-C3C0F7425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814109-2C98-8FFF-8D35-E52B50B11F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F9E00E-491D-D4A0-2F1F-9F8E20EBF9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D3EC1-C2C2-501B-DA51-1ADD781F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B297EA-4DB4-FC99-AFF8-B54D70FC7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E781EE3-6B00-075C-82A6-E49B9663D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7698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F231-BD34-262F-0F96-E21A45FB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AB7961-1726-2114-B7E1-84075591B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EA6309-FD0E-8CC9-F3CF-20255ACB9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FF98D9-3375-369A-49C3-0E760086E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88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0A01D0-7BEB-0CA7-8356-685A0D5F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0261B8-DD8A-D5A2-811C-FDBEE46EB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2F29C-12D4-DB04-C7EA-059A0D36D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969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067D8-E69F-BAD8-105D-67F7666A8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81032-9EA7-A575-9035-BDF7D7F3E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FEF71C-5F3E-E734-58BB-C24B11026E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2E9BE1-5202-703C-AF74-26D74C668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259898-DDEB-E953-80C2-6BFA480C9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03CBFB-5D97-A577-F27E-C4958CB79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859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AD78-B87F-B85C-B215-8C38E5CA4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192F68-F0DF-86AC-6053-C520433F35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55C2CA-3613-AC00-3E6E-4B63FFAFB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872E2-CFA5-A147-AD99-C876E514A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B30C7-24E7-CCA9-C80B-5DD9A605C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CA7A3A-42DA-895A-4569-48CAFA22D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0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806B60-608C-CDCE-3795-23FA4ED85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D8FAD8-0080-9F8B-FC07-E252C0347E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84863-6B4D-FAC9-DE7E-237D714CE2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980D98-5E18-4D09-A06C-70FFFAAAF0AF}" type="datetimeFigureOut">
              <a:rPr lang="en-US" smtClean="0"/>
              <a:t>3/26/2025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09A42-B87F-0C0F-DEE3-283E91DB0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AA648-01BF-CD8D-F268-79016450D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F9D31-1C24-4F30-A34C-4EF53108CD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54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13.png"/><Relationship Id="rId10" Type="http://schemas.microsoft.com/office/2007/relationships/diagramDrawing" Target="../diagrams/drawing1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CB62-8735-5D32-9001-31EF38F48D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440131"/>
            <a:ext cx="4822825" cy="1979344"/>
          </a:xfrm>
        </p:spPr>
        <p:txBody>
          <a:bodyPr>
            <a:noAutofit/>
          </a:bodyPr>
          <a:lstStyle/>
          <a:p>
            <a:pPr algn="l"/>
            <a:r>
              <a:rPr lang="en-US" b="1">
                <a:latin typeface="Montserrat" panose="00000500000000000000" pitchFamily="2" charset="0"/>
              </a:rPr>
              <a:t>Values</a:t>
            </a:r>
            <a:r>
              <a:rPr lang="es-MX" b="1">
                <a:latin typeface="Montserrat" panose="00000500000000000000" pitchFamily="2" charset="0"/>
              </a:rPr>
              <a:t> </a:t>
            </a:r>
            <a:br>
              <a:rPr lang="es-MX" b="1">
                <a:latin typeface="Montserrat" panose="00000500000000000000" pitchFamily="2" charset="0"/>
              </a:rPr>
            </a:br>
            <a:r>
              <a:rPr lang="en-US" b="1">
                <a:solidFill>
                  <a:srgbClr val="8DB34C"/>
                </a:solidFill>
                <a:latin typeface="Montserrat" panose="00000500000000000000" pitchFamily="2" charset="0"/>
              </a:rPr>
              <a:t>Campaign</a:t>
            </a:r>
            <a:endParaRPr lang="en-US" b="1" dirty="0">
              <a:solidFill>
                <a:srgbClr val="8DB34C"/>
              </a:solidFill>
              <a:latin typeface="Montserrat" panose="000005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F9295-FAC7-A37E-ECFD-16AEB19DF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66861"/>
            <a:ext cx="3936557" cy="954632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Aptos" panose="020B0004020202020204" pitchFamily="34" charset="0"/>
              </a:rPr>
              <a:t>Elevation</a:t>
            </a:r>
            <a:r>
              <a:rPr lang="es-MX" b="1">
                <a:latin typeface="Aptos" panose="020B0004020202020204" pitchFamily="34" charset="0"/>
              </a:rPr>
              <a:t> GDL to</a:t>
            </a:r>
          </a:p>
          <a:p>
            <a:pPr algn="l"/>
            <a:r>
              <a:rPr lang="es-MX" b="1">
                <a:latin typeface="Aptos" panose="020B0004020202020204" pitchFamily="34" charset="0"/>
              </a:rPr>
              <a:t>Values ambassadors </a:t>
            </a:r>
            <a:endParaRPr lang="en-US" b="1" dirty="0">
              <a:latin typeface="Aptos" panose="020B0004020202020204" pitchFamily="34" charset="0"/>
            </a:endParaRPr>
          </a:p>
        </p:txBody>
      </p:sp>
      <p:pic>
        <p:nvPicPr>
          <p:cNvPr id="9" name="Picture 8" descr="A orange star with black background&#10;&#10;Description automatically generated">
            <a:extLst>
              <a:ext uri="{FF2B5EF4-FFF2-40B4-BE49-F238E27FC236}">
                <a16:creationId xmlns:a16="http://schemas.microsoft.com/office/drawing/2014/main" id="{D5EAB65A-07AE-9DD5-718B-BD077F9853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4" y="1043108"/>
            <a:ext cx="3120585" cy="3120585"/>
          </a:xfrm>
          <a:prstGeom prst="rect">
            <a:avLst/>
          </a:prstGeom>
        </p:spPr>
      </p:pic>
      <p:pic>
        <p:nvPicPr>
          <p:cNvPr id="12" name="Picture 11" descr="A black circle with a black background&#10;&#10;AI-generated content may be incorrect.">
            <a:extLst>
              <a:ext uri="{FF2B5EF4-FFF2-40B4-BE49-F238E27FC236}">
                <a16:creationId xmlns:a16="http://schemas.microsoft.com/office/drawing/2014/main" id="{86B021A8-62BD-3044-B78D-EAE384C6B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137223" y="1025776"/>
            <a:ext cx="2586913" cy="3155251"/>
          </a:xfrm>
          <a:prstGeom prst="rect">
            <a:avLst/>
          </a:prstGeom>
        </p:spPr>
      </p:pic>
      <p:pic>
        <p:nvPicPr>
          <p:cNvPr id="10" name="Picture 9" descr="A black and green diamond&#10;&#10;Description automatically generated">
            <a:extLst>
              <a:ext uri="{FF2B5EF4-FFF2-40B4-BE49-F238E27FC236}">
                <a16:creationId xmlns:a16="http://schemas.microsoft.com/office/drawing/2014/main" id="{FBE78C2D-2F31-DD11-6368-91F4B081D8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98" y="4439993"/>
            <a:ext cx="1921069" cy="1921069"/>
          </a:xfrm>
          <a:prstGeom prst="rect">
            <a:avLst/>
          </a:prstGeom>
        </p:spPr>
      </p:pic>
      <p:pic>
        <p:nvPicPr>
          <p:cNvPr id="16" name="Picture 15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69DC1BBA-2AA8-D473-DD9C-4E60F0FAF7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434" y="4344934"/>
            <a:ext cx="1921069" cy="1921069"/>
          </a:xfrm>
          <a:prstGeom prst="rect">
            <a:avLst/>
          </a:prstGeom>
        </p:spPr>
      </p:pic>
      <p:pic>
        <p:nvPicPr>
          <p:cNvPr id="23" name="Picture 2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267E0E7-40A6-1EFA-BE29-803BCB1396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280"/>
            <a:ext cx="2015623" cy="819745"/>
          </a:xfrm>
          <a:prstGeom prst="rect">
            <a:avLst/>
          </a:prstGeom>
        </p:spPr>
      </p:pic>
      <p:pic>
        <p:nvPicPr>
          <p:cNvPr id="5" name="Picture 4" descr="A green rectangle with white border&#10;&#10;Description automatically generated">
            <a:extLst>
              <a:ext uri="{FF2B5EF4-FFF2-40B4-BE49-F238E27FC236}">
                <a16:creationId xmlns:a16="http://schemas.microsoft.com/office/drawing/2014/main" id="{4E5DA4E5-9FE2-D6AB-1743-F8C506C52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4976" y="-714414"/>
            <a:ext cx="3057952" cy="552527"/>
          </a:xfrm>
          <a:prstGeom prst="rect">
            <a:avLst/>
          </a:prstGeom>
        </p:spPr>
      </p:pic>
      <p:pic>
        <p:nvPicPr>
          <p:cNvPr id="7" name="Picture 6" descr="A purple rectangle with white border&#10;&#10;Description automatically generated">
            <a:extLst>
              <a:ext uri="{FF2B5EF4-FFF2-40B4-BE49-F238E27FC236}">
                <a16:creationId xmlns:a16="http://schemas.microsoft.com/office/drawing/2014/main" id="{96FC87DB-904A-374A-9107-77F72FF5C4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9266" y="-1266941"/>
            <a:ext cx="3086531" cy="55252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55DEDD8-0188-6B60-D5AA-5CE6C1ACDAFD}"/>
              </a:ext>
            </a:extLst>
          </p:cNvPr>
          <p:cNvSpPr/>
          <p:nvPr/>
        </p:nvSpPr>
        <p:spPr>
          <a:xfrm>
            <a:off x="3568700" y="-1168400"/>
            <a:ext cx="635000" cy="635000"/>
          </a:xfrm>
          <a:prstGeom prst="ellipse">
            <a:avLst/>
          </a:prstGeom>
          <a:solidFill>
            <a:srgbClr val="2727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circle with black center&#10;&#10;Description automatically generated">
            <a:extLst>
              <a:ext uri="{FF2B5EF4-FFF2-40B4-BE49-F238E27FC236}">
                <a16:creationId xmlns:a16="http://schemas.microsoft.com/office/drawing/2014/main" id="{BED7DDE5-8931-B25E-9F39-C884D54E32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40" y="4501368"/>
            <a:ext cx="1798320" cy="1798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C32BA82-7EFF-C995-A6A7-CF74712EC5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7466" y="127316"/>
            <a:ext cx="2686425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497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8086AEC-04C2-4BC4-BFB8-0135965C7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0C3BE3F-B8A9-4DC9-A867-EC91736FAA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CA2F3D1-53F2-478B-949B-6D4EA2E4E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455386"/>
            <a:ext cx="5378624" cy="6402614"/>
            <a:chOff x="-19221" y="197691"/>
            <a:chExt cx="5378624" cy="6402614"/>
          </a:xfrm>
        </p:grpSpPr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E53A4EE-6F9B-4EC8-9840-708F509D90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D8289AA-777C-4230-BABC-203458BF6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9D76777-71BF-4FFF-B568-E58E46EB1C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CDCD53-6393-431A-9E75-109BC8362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62198F-7D76-4A2A-9669-40E5E8A3C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197691"/>
              <a:ext cx="5378623" cy="6402614"/>
            </a:xfrm>
            <a:custGeom>
              <a:avLst/>
              <a:gdLst>
                <a:gd name="connsiteX0" fmla="*/ 2220349 w 5378623"/>
                <a:gd name="connsiteY0" fmla="*/ 67 h 6402614"/>
                <a:gd name="connsiteX1" fmla="*/ 3018161 w 5378623"/>
                <a:gd name="connsiteY1" fmla="*/ 108191 h 6402614"/>
                <a:gd name="connsiteX2" fmla="*/ 5265831 w 5378623"/>
                <a:gd name="connsiteY2" fmla="*/ 4066338 h 6402614"/>
                <a:gd name="connsiteX3" fmla="*/ 2912752 w 5378623"/>
                <a:gd name="connsiteY3" fmla="*/ 6386691 h 6402614"/>
                <a:gd name="connsiteX4" fmla="*/ 2840648 w 5378623"/>
                <a:gd name="connsiteY4" fmla="*/ 6402614 h 6402614"/>
                <a:gd name="connsiteX5" fmla="*/ 1474249 w 5378623"/>
                <a:gd name="connsiteY5" fmla="*/ 6402614 h 6402614"/>
                <a:gd name="connsiteX6" fmla="*/ 1340218 w 5378623"/>
                <a:gd name="connsiteY6" fmla="*/ 6370360 h 6402614"/>
                <a:gd name="connsiteX7" fmla="*/ 204687 w 5378623"/>
                <a:gd name="connsiteY7" fmla="*/ 5802379 h 6402614"/>
                <a:gd name="connsiteX8" fmla="*/ 0 w 5378623"/>
                <a:gd name="connsiteY8" fmla="*/ 5624181 h 6402614"/>
                <a:gd name="connsiteX9" fmla="*/ 0 w 5378623"/>
                <a:gd name="connsiteY9" fmla="*/ 5197118 h 6402614"/>
                <a:gd name="connsiteX10" fmla="*/ 120950 w 5378623"/>
                <a:gd name="connsiteY10" fmla="*/ 5327736 h 6402614"/>
                <a:gd name="connsiteX11" fmla="*/ 553277 w 5378623"/>
                <a:gd name="connsiteY11" fmla="*/ 5674143 h 6402614"/>
                <a:gd name="connsiteX12" fmla="*/ 1048951 w 5378623"/>
                <a:gd name="connsiteY12" fmla="*/ 5913372 h 6402614"/>
                <a:gd name="connsiteX13" fmla="*/ 1114406 w 5378623"/>
                <a:gd name="connsiteY13" fmla="*/ 5935664 h 6402614"/>
                <a:gd name="connsiteX14" fmla="*/ 1180375 w 5378623"/>
                <a:gd name="connsiteY14" fmla="*/ 5956470 h 6402614"/>
                <a:gd name="connsiteX15" fmla="*/ 1247107 w 5378623"/>
                <a:gd name="connsiteY15" fmla="*/ 5975278 h 6402614"/>
                <a:gd name="connsiteX16" fmla="*/ 1313053 w 5378623"/>
                <a:gd name="connsiteY16" fmla="*/ 5991905 h 6402614"/>
                <a:gd name="connsiteX17" fmla="*/ 1578771 w 5378623"/>
                <a:gd name="connsiteY17" fmla="*/ 6035400 h 6402614"/>
                <a:gd name="connsiteX18" fmla="*/ 2116969 w 5378623"/>
                <a:gd name="connsiteY18" fmla="*/ 6005033 h 6402614"/>
                <a:gd name="connsiteX19" fmla="*/ 2648341 w 5378623"/>
                <a:gd name="connsiteY19" fmla="*/ 5837212 h 6402614"/>
                <a:gd name="connsiteX20" fmla="*/ 3166862 w 5378623"/>
                <a:gd name="connsiteY20" fmla="*/ 5582136 h 6402614"/>
                <a:gd name="connsiteX21" fmla="*/ 3295551 w 5378623"/>
                <a:gd name="connsiteY21" fmla="*/ 5510900 h 6402614"/>
                <a:gd name="connsiteX22" fmla="*/ 3426292 w 5378623"/>
                <a:gd name="connsiteY22" fmla="*/ 5437546 h 6402614"/>
                <a:gd name="connsiteX23" fmla="*/ 3693498 w 5378623"/>
                <a:gd name="connsiteY23" fmla="*/ 5296779 h 6402614"/>
                <a:gd name="connsiteX24" fmla="*/ 3957511 w 5378623"/>
                <a:gd name="connsiteY24" fmla="*/ 5162806 h 6402614"/>
                <a:gd name="connsiteX25" fmla="*/ 4212170 w 5378623"/>
                <a:gd name="connsiteY25" fmla="*/ 5024936 h 6402614"/>
                <a:gd name="connsiteX26" fmla="*/ 4449651 w 5378623"/>
                <a:gd name="connsiteY26" fmla="*/ 4870986 h 6402614"/>
                <a:gd name="connsiteX27" fmla="*/ 4659728 w 5378623"/>
                <a:gd name="connsiteY27" fmla="*/ 4689640 h 6402614"/>
                <a:gd name="connsiteX28" fmla="*/ 4830457 w 5378623"/>
                <a:gd name="connsiteY28" fmla="*/ 4472596 h 6402614"/>
                <a:gd name="connsiteX29" fmla="*/ 4955705 w 5378623"/>
                <a:gd name="connsiteY29" fmla="*/ 4222268 h 6402614"/>
                <a:gd name="connsiteX30" fmla="*/ 4968352 w 5378623"/>
                <a:gd name="connsiteY30" fmla="*/ 4189141 h 6402614"/>
                <a:gd name="connsiteX31" fmla="*/ 4979564 w 5378623"/>
                <a:gd name="connsiteY31" fmla="*/ 4155400 h 6402614"/>
                <a:gd name="connsiteX32" fmla="*/ 4990913 w 5378623"/>
                <a:gd name="connsiteY32" fmla="*/ 4121577 h 6402614"/>
                <a:gd name="connsiteX33" fmla="*/ 5000865 w 5378623"/>
                <a:gd name="connsiteY33" fmla="*/ 4086570 h 6402614"/>
                <a:gd name="connsiteX34" fmla="*/ 5020612 w 5378623"/>
                <a:gd name="connsiteY34" fmla="*/ 4016281 h 6402614"/>
                <a:gd name="connsiteX35" fmla="*/ 5030486 w 5378623"/>
                <a:gd name="connsiteY35" fmla="*/ 3981137 h 6402614"/>
                <a:gd name="connsiteX36" fmla="*/ 5035423 w 5378623"/>
                <a:gd name="connsiteY36" fmla="*/ 3963565 h 6402614"/>
                <a:gd name="connsiteX37" fmla="*/ 5039507 w 5378623"/>
                <a:gd name="connsiteY37" fmla="*/ 3945765 h 6402614"/>
                <a:gd name="connsiteX38" fmla="*/ 5071597 w 5378623"/>
                <a:gd name="connsiteY38" fmla="*/ 3802972 h 6402614"/>
                <a:gd name="connsiteX39" fmla="*/ 5096108 w 5378623"/>
                <a:gd name="connsiteY39" fmla="*/ 3658610 h 6402614"/>
                <a:gd name="connsiteX40" fmla="*/ 5113299 w 5378623"/>
                <a:gd name="connsiteY40" fmla="*/ 3512985 h 6402614"/>
                <a:gd name="connsiteX41" fmla="*/ 5115328 w 5378623"/>
                <a:gd name="connsiteY41" fmla="*/ 3494749 h 6402614"/>
                <a:gd name="connsiteX42" fmla="*/ 5116446 w 5378623"/>
                <a:gd name="connsiteY42" fmla="*/ 3476502 h 6402614"/>
                <a:gd name="connsiteX43" fmla="*/ 5118711 w 5378623"/>
                <a:gd name="connsiteY43" fmla="*/ 3439898 h 6402614"/>
                <a:gd name="connsiteX44" fmla="*/ 5123270 w 5378623"/>
                <a:gd name="connsiteY44" fmla="*/ 3366583 h 6402614"/>
                <a:gd name="connsiteX45" fmla="*/ 5121172 w 5378623"/>
                <a:gd name="connsiteY45" fmla="*/ 3072860 h 6402614"/>
                <a:gd name="connsiteX46" fmla="*/ 5119473 w 5378623"/>
                <a:gd name="connsiteY46" fmla="*/ 3036121 h 6402614"/>
                <a:gd name="connsiteX47" fmla="*/ 5116244 w 5378623"/>
                <a:gd name="connsiteY47" fmla="*/ 2999552 h 6402614"/>
                <a:gd name="connsiteX48" fmla="*/ 5109221 w 5378623"/>
                <a:gd name="connsiteY48" fmla="*/ 2926379 h 6402614"/>
                <a:gd name="connsiteX49" fmla="*/ 5089643 w 5378623"/>
                <a:gd name="connsiteY49" fmla="*/ 2780639 h 6402614"/>
                <a:gd name="connsiteX50" fmla="*/ 5084078 w 5378623"/>
                <a:gd name="connsiteY50" fmla="*/ 2744255 h 6402614"/>
                <a:gd name="connsiteX51" fmla="*/ 5077785 w 5378623"/>
                <a:gd name="connsiteY51" fmla="*/ 2708026 h 6402614"/>
                <a:gd name="connsiteX52" fmla="*/ 5063128 w 5378623"/>
                <a:gd name="connsiteY52" fmla="*/ 2636053 h 6402614"/>
                <a:gd name="connsiteX53" fmla="*/ 5047530 w 5378623"/>
                <a:gd name="connsiteY53" fmla="*/ 2564176 h 6402614"/>
                <a:gd name="connsiteX54" fmla="*/ 5028967 w 5378623"/>
                <a:gd name="connsiteY54" fmla="*/ 2493127 h 6402614"/>
                <a:gd name="connsiteX55" fmla="*/ 4822623 w 5378623"/>
                <a:gd name="connsiteY55" fmla="*/ 1944830 h 6402614"/>
                <a:gd name="connsiteX56" fmla="*/ 4108183 w 5378623"/>
                <a:gd name="connsiteY56" fmla="*/ 1038170 h 6402614"/>
                <a:gd name="connsiteX57" fmla="*/ 3638213 w 5378623"/>
                <a:gd name="connsiteY57" fmla="*/ 712395 h 6402614"/>
                <a:gd name="connsiteX58" fmla="*/ 3575480 w 5378623"/>
                <a:gd name="connsiteY58" fmla="*/ 678662 h 6402614"/>
                <a:gd name="connsiteX59" fmla="*/ 3512574 w 5378623"/>
                <a:gd name="connsiteY59" fmla="*/ 645577 h 6402614"/>
                <a:gd name="connsiteX60" fmla="*/ 3448603 w 5378623"/>
                <a:gd name="connsiteY60" fmla="*/ 614757 h 6402614"/>
                <a:gd name="connsiteX61" fmla="*/ 3416617 w 5378623"/>
                <a:gd name="connsiteY61" fmla="*/ 599347 h 6402614"/>
                <a:gd name="connsiteX62" fmla="*/ 3384352 w 5378623"/>
                <a:gd name="connsiteY62" fmla="*/ 584559 h 6402614"/>
                <a:gd name="connsiteX63" fmla="*/ 3254088 w 5378623"/>
                <a:gd name="connsiteY63" fmla="*/ 529021 h 6402614"/>
                <a:gd name="connsiteX64" fmla="*/ 3121640 w 5378623"/>
                <a:gd name="connsiteY64" fmla="*/ 479505 h 6402614"/>
                <a:gd name="connsiteX65" fmla="*/ 2987193 w 5378623"/>
                <a:gd name="connsiteY65" fmla="*/ 436176 h 6402614"/>
                <a:gd name="connsiteX66" fmla="*/ 2851296 w 5378623"/>
                <a:gd name="connsiteY66" fmla="*/ 398256 h 6402614"/>
                <a:gd name="connsiteX67" fmla="*/ 2573611 w 5378623"/>
                <a:gd name="connsiteY67" fmla="*/ 336717 h 6402614"/>
                <a:gd name="connsiteX68" fmla="*/ 2014208 w 5378623"/>
                <a:gd name="connsiteY68" fmla="*/ 276896 h 6402614"/>
                <a:gd name="connsiteX69" fmla="*/ 1457097 w 5378623"/>
                <a:gd name="connsiteY69" fmla="*/ 322828 h 6402614"/>
                <a:gd name="connsiteX70" fmla="*/ 914684 w 5378623"/>
                <a:gd name="connsiteY70" fmla="*/ 486648 h 6402614"/>
                <a:gd name="connsiteX71" fmla="*/ 848661 w 5378623"/>
                <a:gd name="connsiteY71" fmla="*/ 515093 h 6402614"/>
                <a:gd name="connsiteX72" fmla="*/ 782834 w 5378623"/>
                <a:gd name="connsiteY72" fmla="*/ 544519 h 6402614"/>
                <a:gd name="connsiteX73" fmla="*/ 717715 w 5378623"/>
                <a:gd name="connsiteY73" fmla="*/ 575988 h 6402614"/>
                <a:gd name="connsiteX74" fmla="*/ 653112 w 5378623"/>
                <a:gd name="connsiteY74" fmla="*/ 608523 h 6402614"/>
                <a:gd name="connsiteX75" fmla="*/ 406671 w 5378623"/>
                <a:gd name="connsiteY75" fmla="*/ 756246 h 6402614"/>
                <a:gd name="connsiteX76" fmla="*/ 191033 w 5378623"/>
                <a:gd name="connsiteY76" fmla="*/ 942131 h 6402614"/>
                <a:gd name="connsiteX77" fmla="*/ 143339 w 5378623"/>
                <a:gd name="connsiteY77" fmla="*/ 996006 h 6402614"/>
                <a:gd name="connsiteX78" fmla="*/ 98848 w 5378623"/>
                <a:gd name="connsiteY78" fmla="*/ 1053288 h 6402614"/>
                <a:gd name="connsiteX79" fmla="*/ 56083 w 5378623"/>
                <a:gd name="connsiteY79" fmla="*/ 1112657 h 6402614"/>
                <a:gd name="connsiteX80" fmla="*/ 14889 w 5378623"/>
                <a:gd name="connsiteY80" fmla="*/ 1173837 h 6402614"/>
                <a:gd name="connsiteX81" fmla="*/ 0 w 5378623"/>
                <a:gd name="connsiteY81" fmla="*/ 1198088 h 6402614"/>
                <a:gd name="connsiteX82" fmla="*/ 0 w 5378623"/>
                <a:gd name="connsiteY82" fmla="*/ 888809 h 6402614"/>
                <a:gd name="connsiteX83" fmla="*/ 88781 w 5378623"/>
                <a:gd name="connsiteY83" fmla="*/ 802825 h 6402614"/>
                <a:gd name="connsiteX84" fmla="*/ 2220349 w 5378623"/>
                <a:gd name="connsiteY84" fmla="*/ 67 h 640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5378623" h="6402614">
                  <a:moveTo>
                    <a:pt x="2220349" y="67"/>
                  </a:moveTo>
                  <a:cubicBezTo>
                    <a:pt x="2484151" y="1784"/>
                    <a:pt x="2751801" y="36820"/>
                    <a:pt x="3018161" y="108191"/>
                  </a:cubicBezTo>
                  <a:cubicBezTo>
                    <a:pt x="4722867" y="564965"/>
                    <a:pt x="5729192" y="2337049"/>
                    <a:pt x="5265831" y="4066338"/>
                  </a:cubicBezTo>
                  <a:cubicBezTo>
                    <a:pt x="4947269" y="5255224"/>
                    <a:pt x="4017004" y="6114300"/>
                    <a:pt x="2912752" y="6386691"/>
                  </a:cubicBezTo>
                  <a:lnTo>
                    <a:pt x="2840648" y="6402614"/>
                  </a:lnTo>
                  <a:lnTo>
                    <a:pt x="1474249" y="6402614"/>
                  </a:lnTo>
                  <a:lnTo>
                    <a:pt x="1340218" y="6370360"/>
                  </a:lnTo>
                  <a:cubicBezTo>
                    <a:pt x="914042" y="6256167"/>
                    <a:pt x="531514" y="6059766"/>
                    <a:pt x="204687" y="5802379"/>
                  </a:cubicBezTo>
                  <a:lnTo>
                    <a:pt x="0" y="5624181"/>
                  </a:lnTo>
                  <a:lnTo>
                    <a:pt x="0" y="5197118"/>
                  </a:lnTo>
                  <a:lnTo>
                    <a:pt x="120950" y="5327736"/>
                  </a:lnTo>
                  <a:cubicBezTo>
                    <a:pt x="253827" y="5458395"/>
                    <a:pt x="397634" y="5575985"/>
                    <a:pt x="553277" y="5674143"/>
                  </a:cubicBezTo>
                  <a:cubicBezTo>
                    <a:pt x="708978" y="5772084"/>
                    <a:pt x="875421" y="5851690"/>
                    <a:pt x="1048951" y="5913372"/>
                  </a:cubicBezTo>
                  <a:cubicBezTo>
                    <a:pt x="1070860" y="5920750"/>
                    <a:pt x="1092382" y="5928719"/>
                    <a:pt x="1114406" y="5935664"/>
                  </a:cubicBezTo>
                  <a:lnTo>
                    <a:pt x="1180375" y="5956470"/>
                  </a:lnTo>
                  <a:lnTo>
                    <a:pt x="1247107" y="5975278"/>
                  </a:lnTo>
                  <a:cubicBezTo>
                    <a:pt x="1269462" y="5981848"/>
                    <a:pt x="1291029" y="5986236"/>
                    <a:pt x="1313053" y="5991905"/>
                  </a:cubicBezTo>
                  <a:cubicBezTo>
                    <a:pt x="1400808" y="6012869"/>
                    <a:pt x="1489584" y="6027036"/>
                    <a:pt x="1578771" y="6035400"/>
                  </a:cubicBezTo>
                  <a:cubicBezTo>
                    <a:pt x="1757312" y="6051941"/>
                    <a:pt x="1937844" y="6040152"/>
                    <a:pt x="2116969" y="6005033"/>
                  </a:cubicBezTo>
                  <a:cubicBezTo>
                    <a:pt x="2296104" y="5969454"/>
                    <a:pt x="2473717" y="5910978"/>
                    <a:pt x="2648341" y="5837212"/>
                  </a:cubicBezTo>
                  <a:cubicBezTo>
                    <a:pt x="2823148" y="5763610"/>
                    <a:pt x="2995347" y="5675863"/>
                    <a:pt x="3166862" y="5582136"/>
                  </a:cubicBezTo>
                  <a:cubicBezTo>
                    <a:pt x="3209843" y="5558645"/>
                    <a:pt x="3252667" y="5534880"/>
                    <a:pt x="3295551" y="5510900"/>
                  </a:cubicBezTo>
                  <a:lnTo>
                    <a:pt x="3426292" y="5437546"/>
                  </a:lnTo>
                  <a:cubicBezTo>
                    <a:pt x="3515217" y="5388460"/>
                    <a:pt x="3604599" y="5341930"/>
                    <a:pt x="3693498" y="5296779"/>
                  </a:cubicBezTo>
                  <a:lnTo>
                    <a:pt x="3957511" y="5162806"/>
                  </a:lnTo>
                  <a:cubicBezTo>
                    <a:pt x="4044259" y="5118005"/>
                    <a:pt x="4129592" y="5072941"/>
                    <a:pt x="4212170" y="5024936"/>
                  </a:cubicBezTo>
                  <a:cubicBezTo>
                    <a:pt x="4294563" y="4976766"/>
                    <a:pt x="4374532" y="4926554"/>
                    <a:pt x="4449651" y="4870986"/>
                  </a:cubicBezTo>
                  <a:cubicBezTo>
                    <a:pt x="4524973" y="4815937"/>
                    <a:pt x="4596075" y="4756163"/>
                    <a:pt x="4659728" y="4689640"/>
                  </a:cubicBezTo>
                  <a:cubicBezTo>
                    <a:pt x="4723566" y="4623283"/>
                    <a:pt x="4780828" y="4550758"/>
                    <a:pt x="4830457" y="4472596"/>
                  </a:cubicBezTo>
                  <a:cubicBezTo>
                    <a:pt x="4880087" y="4394434"/>
                    <a:pt x="4921716" y="4310302"/>
                    <a:pt x="4955705" y="4222268"/>
                  </a:cubicBezTo>
                  <a:lnTo>
                    <a:pt x="4968352" y="4189141"/>
                  </a:lnTo>
                  <a:lnTo>
                    <a:pt x="4979564" y="4155400"/>
                  </a:lnTo>
                  <a:lnTo>
                    <a:pt x="4990913" y="4121577"/>
                  </a:lnTo>
                  <a:cubicBezTo>
                    <a:pt x="4994441" y="4110119"/>
                    <a:pt x="4997522" y="4098194"/>
                    <a:pt x="5000865" y="4086570"/>
                  </a:cubicBezTo>
                  <a:lnTo>
                    <a:pt x="5020612" y="4016281"/>
                  </a:lnTo>
                  <a:lnTo>
                    <a:pt x="5030486" y="3981137"/>
                  </a:lnTo>
                  <a:lnTo>
                    <a:pt x="5035423" y="3963565"/>
                  </a:lnTo>
                  <a:lnTo>
                    <a:pt x="5039507" y="3945765"/>
                  </a:lnTo>
                  <a:cubicBezTo>
                    <a:pt x="5050088" y="3898175"/>
                    <a:pt x="5061308" y="3850756"/>
                    <a:pt x="5071597" y="3802972"/>
                  </a:cubicBezTo>
                  <a:lnTo>
                    <a:pt x="5096108" y="3658610"/>
                  </a:lnTo>
                  <a:cubicBezTo>
                    <a:pt x="5102684" y="3610180"/>
                    <a:pt x="5107604" y="3561536"/>
                    <a:pt x="5113299" y="3512985"/>
                  </a:cubicBezTo>
                  <a:lnTo>
                    <a:pt x="5115328" y="3494749"/>
                  </a:lnTo>
                  <a:lnTo>
                    <a:pt x="5116446" y="3476502"/>
                  </a:lnTo>
                  <a:lnTo>
                    <a:pt x="5118711" y="3439898"/>
                  </a:lnTo>
                  <a:lnTo>
                    <a:pt x="5123270" y="3366583"/>
                  </a:lnTo>
                  <a:cubicBezTo>
                    <a:pt x="5126606" y="3268829"/>
                    <a:pt x="5127431" y="3170634"/>
                    <a:pt x="5121172" y="3072860"/>
                  </a:cubicBezTo>
                  <a:lnTo>
                    <a:pt x="5119473" y="3036121"/>
                  </a:lnTo>
                  <a:cubicBezTo>
                    <a:pt x="5118968" y="3023930"/>
                    <a:pt x="5117310" y="3011778"/>
                    <a:pt x="5116244" y="2999552"/>
                  </a:cubicBezTo>
                  <a:lnTo>
                    <a:pt x="5109221" y="2926379"/>
                  </a:lnTo>
                  <a:cubicBezTo>
                    <a:pt x="5105544" y="2877404"/>
                    <a:pt x="5096760" y="2829145"/>
                    <a:pt x="5089643" y="2780639"/>
                  </a:cubicBezTo>
                  <a:lnTo>
                    <a:pt x="5084078" y="2744255"/>
                  </a:lnTo>
                  <a:cubicBezTo>
                    <a:pt x="5082420" y="2732104"/>
                    <a:pt x="5080412" y="2719974"/>
                    <a:pt x="5077785" y="2708026"/>
                  </a:cubicBezTo>
                  <a:lnTo>
                    <a:pt x="5063128" y="2636053"/>
                  </a:lnTo>
                  <a:cubicBezTo>
                    <a:pt x="5057902" y="2612048"/>
                    <a:pt x="5053511" y="2587920"/>
                    <a:pt x="5047530" y="2564176"/>
                  </a:cubicBezTo>
                  <a:lnTo>
                    <a:pt x="5028967" y="2493127"/>
                  </a:lnTo>
                  <a:cubicBezTo>
                    <a:pt x="4979424" y="2303537"/>
                    <a:pt x="4909775" y="2119458"/>
                    <a:pt x="4822623" y="1944830"/>
                  </a:cubicBezTo>
                  <a:cubicBezTo>
                    <a:pt x="4648947" y="1594931"/>
                    <a:pt x="4401749" y="1285261"/>
                    <a:pt x="4108183" y="1038170"/>
                  </a:cubicBezTo>
                  <a:cubicBezTo>
                    <a:pt x="3961444" y="914460"/>
                    <a:pt x="3803854" y="805232"/>
                    <a:pt x="3638213" y="712395"/>
                  </a:cubicBezTo>
                  <a:lnTo>
                    <a:pt x="3575480" y="678662"/>
                  </a:lnTo>
                  <a:cubicBezTo>
                    <a:pt x="3554450" y="667578"/>
                    <a:pt x="3534194" y="655311"/>
                    <a:pt x="3512574" y="645577"/>
                  </a:cubicBezTo>
                  <a:lnTo>
                    <a:pt x="3448603" y="614757"/>
                  </a:lnTo>
                  <a:lnTo>
                    <a:pt x="3416617" y="599347"/>
                  </a:lnTo>
                  <a:cubicBezTo>
                    <a:pt x="3406000" y="594185"/>
                    <a:pt x="3395413" y="588913"/>
                    <a:pt x="3384352" y="584559"/>
                  </a:cubicBezTo>
                  <a:cubicBezTo>
                    <a:pt x="3340850" y="566062"/>
                    <a:pt x="3297707" y="547083"/>
                    <a:pt x="3254088" y="529021"/>
                  </a:cubicBezTo>
                  <a:cubicBezTo>
                    <a:pt x="3209736" y="512847"/>
                    <a:pt x="3165607" y="496270"/>
                    <a:pt x="3121640" y="479505"/>
                  </a:cubicBezTo>
                  <a:lnTo>
                    <a:pt x="2987193" y="436176"/>
                  </a:lnTo>
                  <a:cubicBezTo>
                    <a:pt x="2942116" y="422708"/>
                    <a:pt x="2896575" y="410968"/>
                    <a:pt x="2851296" y="398256"/>
                  </a:cubicBezTo>
                  <a:cubicBezTo>
                    <a:pt x="2759507" y="375285"/>
                    <a:pt x="2666373" y="353923"/>
                    <a:pt x="2573611" y="336717"/>
                  </a:cubicBezTo>
                  <a:cubicBezTo>
                    <a:pt x="2387776" y="301762"/>
                    <a:pt x="2200839" y="280304"/>
                    <a:pt x="2014208" y="276896"/>
                  </a:cubicBezTo>
                  <a:cubicBezTo>
                    <a:pt x="1827605" y="273381"/>
                    <a:pt x="1641223" y="288238"/>
                    <a:pt x="1457097" y="322828"/>
                  </a:cubicBezTo>
                  <a:cubicBezTo>
                    <a:pt x="1272912" y="357634"/>
                    <a:pt x="1091595" y="413727"/>
                    <a:pt x="914684" y="486648"/>
                  </a:cubicBezTo>
                  <a:lnTo>
                    <a:pt x="848661" y="515093"/>
                  </a:lnTo>
                  <a:cubicBezTo>
                    <a:pt x="826573" y="524592"/>
                    <a:pt x="804281" y="533573"/>
                    <a:pt x="782834" y="544519"/>
                  </a:cubicBezTo>
                  <a:lnTo>
                    <a:pt x="717715" y="575988"/>
                  </a:lnTo>
                  <a:cubicBezTo>
                    <a:pt x="696005" y="586632"/>
                    <a:pt x="673986" y="596729"/>
                    <a:pt x="653112" y="608523"/>
                  </a:cubicBezTo>
                  <a:cubicBezTo>
                    <a:pt x="568070" y="653782"/>
                    <a:pt x="483901" y="700897"/>
                    <a:pt x="406671" y="756246"/>
                  </a:cubicBezTo>
                  <a:cubicBezTo>
                    <a:pt x="327441" y="809669"/>
                    <a:pt x="256836" y="872706"/>
                    <a:pt x="191033" y="942131"/>
                  </a:cubicBezTo>
                  <a:cubicBezTo>
                    <a:pt x="175048" y="959988"/>
                    <a:pt x="159064" y="977846"/>
                    <a:pt x="143339" y="996006"/>
                  </a:cubicBezTo>
                  <a:lnTo>
                    <a:pt x="98848" y="1053288"/>
                  </a:lnTo>
                  <a:cubicBezTo>
                    <a:pt x="83542" y="1072023"/>
                    <a:pt x="70312" y="1092822"/>
                    <a:pt x="56083" y="1112657"/>
                  </a:cubicBezTo>
                  <a:cubicBezTo>
                    <a:pt x="42010" y="1132765"/>
                    <a:pt x="27965" y="1152765"/>
                    <a:pt x="14889" y="1173837"/>
                  </a:cubicBezTo>
                  <a:lnTo>
                    <a:pt x="0" y="1198088"/>
                  </a:lnTo>
                  <a:lnTo>
                    <a:pt x="0" y="888809"/>
                  </a:lnTo>
                  <a:lnTo>
                    <a:pt x="88781" y="802825"/>
                  </a:lnTo>
                  <a:cubicBezTo>
                    <a:pt x="672175" y="289643"/>
                    <a:pt x="1428944" y="-5083"/>
                    <a:pt x="2220349" y="6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49F2A5D-FCEF-052A-A50E-801554B1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650" y="2198335"/>
            <a:ext cx="3876185" cy="28209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kern="1200" dirty="0">
                <a:solidFill>
                  <a:srgbClr val="9DC755"/>
                </a:solidFill>
                <a:latin typeface="Montserrat" panose="00000500000000000000" pitchFamily="2" charset="0"/>
              </a:rPr>
              <a:t>Every activity is committed to…</a:t>
            </a:r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3B3AED5C-B891-9909-1DFE-72F3B3A9BD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34382"/>
              </p:ext>
            </p:extLst>
          </p:nvPr>
        </p:nvGraphicFramePr>
        <p:xfrm>
          <a:off x="6355080" y="955653"/>
          <a:ext cx="5029200" cy="49478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425153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7C32DF3D-3F59-481D-A237-77C31AD492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BFECB0-21BA-8993-1FBA-9AC7B7AF8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643467"/>
            <a:ext cx="3840480" cy="5571066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Montserrat" panose="00000500000000000000" pitchFamily="2" charset="0"/>
              </a:rPr>
              <a:t>General program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2F02326-30C4-4095-988F-932A425AE2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39686" y="0"/>
            <a:ext cx="7152315" cy="6858000"/>
          </a:xfrm>
          <a:custGeom>
            <a:avLst/>
            <a:gdLst>
              <a:gd name="connsiteX0" fmla="*/ 17101 w 7152315"/>
              <a:gd name="connsiteY0" fmla="*/ 0 h 6858000"/>
              <a:gd name="connsiteX1" fmla="*/ 7152315 w 7152315"/>
              <a:gd name="connsiteY1" fmla="*/ 0 h 6858000"/>
              <a:gd name="connsiteX2" fmla="*/ 7152315 w 7152315"/>
              <a:gd name="connsiteY2" fmla="*/ 6858000 h 6858000"/>
              <a:gd name="connsiteX3" fmla="*/ 15999 w 7152315"/>
              <a:gd name="connsiteY3" fmla="*/ 6858000 h 6858000"/>
              <a:gd name="connsiteX4" fmla="*/ 9729 w 7152315"/>
              <a:gd name="connsiteY4" fmla="*/ 6734157 h 6858000"/>
              <a:gd name="connsiteX5" fmla="*/ 15819 w 7152315"/>
              <a:gd name="connsiteY5" fmla="*/ 6122264 h 6858000"/>
              <a:gd name="connsiteX6" fmla="*/ 11379 w 7152315"/>
              <a:gd name="connsiteY6" fmla="*/ 5614784 h 6858000"/>
              <a:gd name="connsiteX7" fmla="*/ 20006 w 7152315"/>
              <a:gd name="connsiteY7" fmla="*/ 5204359 h 6858000"/>
              <a:gd name="connsiteX8" fmla="*/ 16962 w 7152315"/>
              <a:gd name="connsiteY8" fmla="*/ 4811696 h 6858000"/>
              <a:gd name="connsiteX9" fmla="*/ 13409 w 7152315"/>
              <a:gd name="connsiteY9" fmla="*/ 4358135 h 6858000"/>
              <a:gd name="connsiteX10" fmla="*/ 12774 w 7152315"/>
              <a:gd name="connsiteY10" fmla="*/ 4038423 h 6858000"/>
              <a:gd name="connsiteX11" fmla="*/ 10110 w 7152315"/>
              <a:gd name="connsiteY11" fmla="*/ 3630663 h 6858000"/>
              <a:gd name="connsiteX12" fmla="*/ 16581 w 7152315"/>
              <a:gd name="connsiteY12" fmla="*/ 3275427 h 6858000"/>
              <a:gd name="connsiteX13" fmla="*/ 27872 w 7152315"/>
              <a:gd name="connsiteY13" fmla="*/ 2871219 h 6858000"/>
              <a:gd name="connsiteX14" fmla="*/ 17596 w 7152315"/>
              <a:gd name="connsiteY14" fmla="*/ 2235600 h 6858000"/>
              <a:gd name="connsiteX15" fmla="*/ 14170 w 7152315"/>
              <a:gd name="connsiteY15" fmla="*/ 1894827 h 6858000"/>
              <a:gd name="connsiteX16" fmla="*/ 11632 w 7152315"/>
              <a:gd name="connsiteY16" fmla="*/ 1603026 h 6858000"/>
              <a:gd name="connsiteX17" fmla="*/ 14551 w 7152315"/>
              <a:gd name="connsiteY17" fmla="*/ 1307799 h 6858000"/>
              <a:gd name="connsiteX18" fmla="*/ 14551 w 7152315"/>
              <a:gd name="connsiteY18" fmla="*/ 887733 h 6858000"/>
              <a:gd name="connsiteX19" fmla="*/ 849 w 7152315"/>
              <a:gd name="connsiteY19" fmla="*/ 349169 h 6858000"/>
              <a:gd name="connsiteX20" fmla="*/ 1404 w 7152315"/>
              <a:gd name="connsiteY20" fmla="*/ 16059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152315" h="6858000">
                <a:moveTo>
                  <a:pt x="17101" y="0"/>
                </a:moveTo>
                <a:lnTo>
                  <a:pt x="7152315" y="0"/>
                </a:lnTo>
                <a:lnTo>
                  <a:pt x="7152315" y="6858000"/>
                </a:lnTo>
                <a:lnTo>
                  <a:pt x="15999" y="6858000"/>
                </a:lnTo>
                <a:lnTo>
                  <a:pt x="9729" y="6734157"/>
                </a:lnTo>
                <a:cubicBezTo>
                  <a:pt x="5924" y="6530150"/>
                  <a:pt x="12521" y="6326271"/>
                  <a:pt x="15819" y="6122264"/>
                </a:cubicBezTo>
                <a:cubicBezTo>
                  <a:pt x="18484" y="5952766"/>
                  <a:pt x="-1689" y="5783013"/>
                  <a:pt x="11379" y="5614784"/>
                </a:cubicBezTo>
                <a:cubicBezTo>
                  <a:pt x="22112" y="5478259"/>
                  <a:pt x="24992" y="5341214"/>
                  <a:pt x="20006" y="5204359"/>
                </a:cubicBezTo>
                <a:cubicBezTo>
                  <a:pt x="14932" y="5073429"/>
                  <a:pt x="13917" y="4942537"/>
                  <a:pt x="16962" y="4811696"/>
                </a:cubicBezTo>
                <a:cubicBezTo>
                  <a:pt x="20640" y="4660467"/>
                  <a:pt x="16962" y="4509238"/>
                  <a:pt x="13409" y="4358135"/>
                </a:cubicBezTo>
                <a:cubicBezTo>
                  <a:pt x="10872" y="4251565"/>
                  <a:pt x="10998" y="4144994"/>
                  <a:pt x="12774" y="4038423"/>
                </a:cubicBezTo>
                <a:cubicBezTo>
                  <a:pt x="15185" y="3902545"/>
                  <a:pt x="19879" y="3766540"/>
                  <a:pt x="10110" y="3630663"/>
                </a:cubicBezTo>
                <a:cubicBezTo>
                  <a:pt x="1178" y="3512306"/>
                  <a:pt x="3347" y="3393378"/>
                  <a:pt x="16581" y="3275427"/>
                </a:cubicBezTo>
                <a:cubicBezTo>
                  <a:pt x="33403" y="3141377"/>
                  <a:pt x="37183" y="3006006"/>
                  <a:pt x="27872" y="2871219"/>
                </a:cubicBezTo>
                <a:cubicBezTo>
                  <a:pt x="11315" y="2659765"/>
                  <a:pt x="7890" y="2447486"/>
                  <a:pt x="17596" y="2235600"/>
                </a:cubicBezTo>
                <a:cubicBezTo>
                  <a:pt x="22797" y="2122038"/>
                  <a:pt x="21655" y="2008261"/>
                  <a:pt x="14170" y="1894827"/>
                </a:cubicBezTo>
                <a:cubicBezTo>
                  <a:pt x="8144" y="1797670"/>
                  <a:pt x="7294" y="1700272"/>
                  <a:pt x="11632" y="1603026"/>
                </a:cubicBezTo>
                <a:cubicBezTo>
                  <a:pt x="15566" y="1504575"/>
                  <a:pt x="17215" y="1406124"/>
                  <a:pt x="14551" y="1307799"/>
                </a:cubicBezTo>
                <a:cubicBezTo>
                  <a:pt x="10872" y="1168242"/>
                  <a:pt x="10110" y="1027798"/>
                  <a:pt x="14551" y="887733"/>
                </a:cubicBezTo>
                <a:cubicBezTo>
                  <a:pt x="20894" y="708085"/>
                  <a:pt x="3132" y="528817"/>
                  <a:pt x="849" y="349169"/>
                </a:cubicBezTo>
                <a:cubicBezTo>
                  <a:pt x="24" y="286241"/>
                  <a:pt x="-769" y="223346"/>
                  <a:pt x="1404" y="16059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1">
            <a:extLst>
              <a:ext uri="{FF2B5EF4-FFF2-40B4-BE49-F238E27FC236}">
                <a16:creationId xmlns:a16="http://schemas.microsoft.com/office/drawing/2014/main" id="{2D27E18E-BC6E-F700-13C6-03AB9E6C10A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7421" y="474133"/>
            <a:ext cx="6941531" cy="590973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 fontScale="925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sz="22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Campaign duration: 5 months (June to October)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Complete planning phase: April 2025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Internal communication and adjustment phase: May 2025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Execution format: Weekly hybrid activities (remote and in-person)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Emotional and symbolic content: real stories, storytelling, charms/pins, activities.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Gamification and emotional connection: trivia, active participation contest. </a:t>
            </a:r>
            <a:b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200" b="1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pPr marL="342900" marR="0" lvl="0" indent="-34290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22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Kickoff event and closing event to consolidate the experience</a:t>
            </a:r>
          </a:p>
        </p:txBody>
      </p:sp>
    </p:spTree>
    <p:extLst>
      <p:ext uri="{BB962C8B-B14F-4D97-AF65-F5344CB8AC3E}">
        <p14:creationId xmlns:p14="http://schemas.microsoft.com/office/powerpoint/2010/main" val="8712556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kern="1200" dirty="0">
                <a:solidFill>
                  <a:srgbClr val="FFFFFF"/>
                </a:solidFill>
                <a:latin typeface="Montserrat" panose="00000500000000000000" pitchFamily="2" charset="0"/>
              </a:rPr>
              <a:t>Scope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9C783C-74B2-558F-475C-E58F2630DB49}"/>
              </a:ext>
            </a:extLst>
          </p:cNvPr>
          <p:cNvSpPr txBox="1"/>
          <p:nvPr/>
        </p:nvSpPr>
        <p:spPr>
          <a:xfrm>
            <a:off x="4860257" y="591343"/>
            <a:ext cx="6553200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Activity calendar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Presentations, trivia, physical and digital materials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Charms/pins to symbolize each value and prizes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Pre- and post-event surveys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Visual evidence </a:t>
            </a:r>
            <a:b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sz="28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Results report</a:t>
            </a:r>
          </a:p>
        </p:txBody>
      </p:sp>
    </p:spTree>
    <p:extLst>
      <p:ext uri="{BB962C8B-B14F-4D97-AF65-F5344CB8AC3E}">
        <p14:creationId xmlns:p14="http://schemas.microsoft.com/office/powerpoint/2010/main" val="4264754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0CDB-2A23-5B5D-4AED-2F6EE067E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15332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Distribution roles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35F6825-1CA3-854B-E591-227C32EE1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359733"/>
              </p:ext>
            </p:extLst>
          </p:nvPr>
        </p:nvGraphicFramePr>
        <p:xfrm>
          <a:off x="1509485" y="1690688"/>
          <a:ext cx="9173029" cy="435693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53347">
                  <a:extLst>
                    <a:ext uri="{9D8B030D-6E8A-4147-A177-3AD203B41FA5}">
                      <a16:colId xmlns:a16="http://schemas.microsoft.com/office/drawing/2014/main" val="3011823024"/>
                    </a:ext>
                  </a:extLst>
                </a:gridCol>
                <a:gridCol w="2790851">
                  <a:extLst>
                    <a:ext uri="{9D8B030D-6E8A-4147-A177-3AD203B41FA5}">
                      <a16:colId xmlns:a16="http://schemas.microsoft.com/office/drawing/2014/main" val="2044764532"/>
                    </a:ext>
                  </a:extLst>
                </a:gridCol>
                <a:gridCol w="3028831">
                  <a:extLst>
                    <a:ext uri="{9D8B030D-6E8A-4147-A177-3AD203B41FA5}">
                      <a16:colId xmlns:a16="http://schemas.microsoft.com/office/drawing/2014/main" val="2697130850"/>
                    </a:ext>
                  </a:extLst>
                </a:gridCol>
              </a:tblGrid>
              <a:tr h="2719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Role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Assignee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Responsibilities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65B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8593804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Project Leader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>
                          <a:effectLst/>
                          <a:latin typeface="Montserrat" panose="00000500000000000000" pitchFamily="2" charset="0"/>
                        </a:rPr>
                        <a:t>Luis Ramos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General coordination, strategy, KPI tracking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13410652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Montserrat" panose="00000500000000000000" pitchFamily="2" charset="0"/>
                        </a:rPr>
                        <a:t>Experience Design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Adrian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Create dynamics, trivia, speeches, and content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5198446"/>
                  </a:ext>
                </a:extLst>
              </a:tr>
              <a:tr h="45326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Logistics and Production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Yoselin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Materials, kits, rooms, digital tools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488160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Speaker and Cohost Coordination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Andres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Montserrat" panose="00000500000000000000" pitchFamily="2" charset="0"/>
                        </a:rPr>
                        <a:t>Facilitator confirmation and rehearsals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7134125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Internal Communication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Elias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Email design, branding, posters, agenda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7826205"/>
                  </a:ext>
                </a:extLst>
              </a:tr>
              <a:tr h="63457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>
                          <a:effectLst/>
                          <a:latin typeface="Montserrat" panose="00000500000000000000" pitchFamily="2" charset="0"/>
                        </a:rPr>
                        <a:t>Follow-Up and Feedback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Carlos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  <a:latin typeface="Montserrat" panose="00000500000000000000" pitchFamily="2" charset="0"/>
                        </a:rPr>
                        <a:t>Surveys, attendance control, evaluation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3414558"/>
                  </a:ext>
                </a:extLst>
              </a:tr>
              <a:tr h="5439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effectLst/>
                          <a:latin typeface="Montserrat" panose="00000500000000000000" pitchFamily="2" charset="0"/>
                        </a:rPr>
                        <a:t>Cross-Support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Montserrat" panose="00000500000000000000" pitchFamily="2" charset="0"/>
                        </a:rPr>
                        <a:t>Omar</a:t>
                      </a: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  <a:latin typeface="Montserrat" panose="00000500000000000000" pitchFamily="2" charset="0"/>
                        </a:rPr>
                        <a:t>Support in all tasks, photos, cohosting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3238" marR="3238" marT="32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086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13471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38E9A-AA96-C7D8-A27A-CE8719B0D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Budget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C0AD9E-D846-C98C-25B1-040E5BD05C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3184203"/>
              </p:ext>
            </p:extLst>
          </p:nvPr>
        </p:nvGraphicFramePr>
        <p:xfrm>
          <a:off x="838200" y="2721134"/>
          <a:ext cx="10515600" cy="25603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06862469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43517873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6492584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chemeClr val="bg1"/>
                          </a:solidFill>
                        </a:rPr>
                        <a:t>Category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Estimated Cost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Notes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DB3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185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Gift cards (remote events)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Prizes for trivia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50150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Pins/charms (in-person)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Symbol of the value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323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Physical materials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Letters, paper, blocks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318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Trivia platform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Kahoot Pro, Mentimeter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882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Others (decoration, food, printing)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Depending on location and format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36405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Approximate total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TBD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Adjustable based on availability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929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95340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7D063-334D-3E7A-CFE0-884432E1E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112" y="247378"/>
            <a:ext cx="10515600" cy="1325563"/>
          </a:xfrm>
        </p:spPr>
        <p:txBody>
          <a:bodyPr/>
          <a:lstStyle/>
          <a:p>
            <a:r>
              <a:rPr lang="en-US" dirty="0">
                <a:latin typeface="Montserrat" panose="00000500000000000000" pitchFamily="2" charset="0"/>
              </a:rPr>
              <a:t>KPIs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6CAF38-9BC8-51FE-408A-F60492DB844F}"/>
              </a:ext>
            </a:extLst>
          </p:cNvPr>
          <p:cNvSpPr txBox="1"/>
          <p:nvPr/>
        </p:nvSpPr>
        <p:spPr>
          <a:xfrm>
            <a:off x="2094112" y="1720840"/>
            <a:ext cx="932863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Weekly average attendance (&gt;70%)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Montserrat" panose="00000500000000000000" pitchFamily="2" charset="0"/>
              </a:rPr>
              <a:t>Survey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 satisfaction per activity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Participation level in trivia and dynamics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Collected spontaneous testimonials 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Pre- and post-culture perception survey</a:t>
            </a:r>
          </a:p>
        </p:txBody>
      </p:sp>
      <p:pic>
        <p:nvPicPr>
          <p:cNvPr id="13" name="Picture 12" descr="A black and grey circle&#10;&#10;AI-generated content may be incorrect.">
            <a:extLst>
              <a:ext uri="{FF2B5EF4-FFF2-40B4-BE49-F238E27FC236}">
                <a16:creationId xmlns:a16="http://schemas.microsoft.com/office/drawing/2014/main" id="{FEB30AFA-330B-0E00-EC78-0751F0C6B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" y="421751"/>
            <a:ext cx="1865741" cy="3384115"/>
          </a:xfrm>
          <a:prstGeom prst="rect">
            <a:avLst/>
          </a:prstGeom>
        </p:spPr>
      </p:pic>
      <p:pic>
        <p:nvPicPr>
          <p:cNvPr id="14" name="Picture 13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ECCDE8DF-4C34-6013-F3AE-0A1F12DF7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465" y="487760"/>
            <a:ext cx="1483277" cy="1233080"/>
          </a:xfrm>
          <a:prstGeom prst="rect">
            <a:avLst/>
          </a:prstGeom>
        </p:spPr>
      </p:pic>
      <p:pic>
        <p:nvPicPr>
          <p:cNvPr id="15" name="Picture 14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A088D39F-6FEA-D516-F8E4-D68A543A5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7" y="4656054"/>
            <a:ext cx="1780195" cy="178019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0BB09E8-E4EA-D737-4B87-531E149C753F}"/>
              </a:ext>
            </a:extLst>
          </p:cNvPr>
          <p:cNvSpPr/>
          <p:nvPr/>
        </p:nvSpPr>
        <p:spPr>
          <a:xfrm rot="2700000">
            <a:off x="9980990" y="4611899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5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F4885-A9D4-619D-7E95-00DBDC27D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2709" y="404207"/>
            <a:ext cx="6458674" cy="876714"/>
          </a:xfrm>
        </p:spPr>
        <p:txBody>
          <a:bodyPr>
            <a:noAutofit/>
          </a:bodyPr>
          <a:lstStyle/>
          <a:p>
            <a:r>
              <a:rPr lang="en-US" b="1" dirty="0">
                <a:latin typeface="Montserrat"/>
                <a:ea typeface="Calibri Light"/>
                <a:cs typeface="Calibri Light"/>
              </a:rPr>
              <a:t>Challenges and Risks</a:t>
            </a:r>
            <a:endParaRPr lang="en-US" b="1" dirty="0">
              <a:latin typeface="Montserrat"/>
            </a:endParaRPr>
          </a:p>
        </p:txBody>
      </p:sp>
      <p:pic>
        <p:nvPicPr>
          <p:cNvPr id="7" name="Picture 6" descr="A black and grey circle&#10;&#10;AI-generated content may be incorrect.">
            <a:extLst>
              <a:ext uri="{FF2B5EF4-FFF2-40B4-BE49-F238E27FC236}">
                <a16:creationId xmlns:a16="http://schemas.microsoft.com/office/drawing/2014/main" id="{A2DC5ACC-8A05-36ED-2E4E-517A026B7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57" y="379956"/>
            <a:ext cx="1865741" cy="3384115"/>
          </a:xfrm>
          <a:prstGeom prst="rect">
            <a:avLst/>
          </a:prstGeom>
        </p:spPr>
      </p:pic>
      <p:pic>
        <p:nvPicPr>
          <p:cNvPr id="10" name="Picture 9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BD637DD0-52F1-A30D-CEFB-E3B24F36B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09" y="5137237"/>
            <a:ext cx="2064577" cy="171632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1F73F06-1118-002A-45D8-ED7D234EAE11}"/>
              </a:ext>
            </a:extLst>
          </p:cNvPr>
          <p:cNvGrpSpPr/>
          <p:nvPr/>
        </p:nvGrpSpPr>
        <p:grpSpPr>
          <a:xfrm>
            <a:off x="4478529" y="1578944"/>
            <a:ext cx="6903719" cy="4488491"/>
            <a:chOff x="4502645" y="1707945"/>
            <a:chExt cx="5593769" cy="3926121"/>
          </a:xfrm>
        </p:grpSpPr>
        <p:grpSp>
          <p:nvGrpSpPr>
            <p:cNvPr id="4" name="object 49">
              <a:extLst>
                <a:ext uri="{FF2B5EF4-FFF2-40B4-BE49-F238E27FC236}">
                  <a16:creationId xmlns:a16="http://schemas.microsoft.com/office/drawing/2014/main" id="{C0F2065B-864E-1752-1655-1008D2317DD3}"/>
                </a:ext>
              </a:extLst>
            </p:cNvPr>
            <p:cNvGrpSpPr/>
            <p:nvPr/>
          </p:nvGrpSpPr>
          <p:grpSpPr>
            <a:xfrm>
              <a:off x="4502645" y="1707945"/>
              <a:ext cx="5593769" cy="3926121"/>
              <a:chOff x="1102738" y="1836759"/>
              <a:chExt cx="3856081" cy="2907030"/>
            </a:xfrm>
          </p:grpSpPr>
          <p:sp>
            <p:nvSpPr>
              <p:cNvPr id="15" name="object 50">
                <a:extLst>
                  <a:ext uri="{FF2B5EF4-FFF2-40B4-BE49-F238E27FC236}">
                    <a16:creationId xmlns:a16="http://schemas.microsoft.com/office/drawing/2014/main" id="{8871ABEC-24CD-6DA7-6B26-27A2BBBD3B7A}"/>
                  </a:ext>
                </a:extLst>
              </p:cNvPr>
              <p:cNvSpPr/>
              <p:nvPr/>
            </p:nvSpPr>
            <p:spPr>
              <a:xfrm>
                <a:off x="1243073" y="1984835"/>
                <a:ext cx="1315085" cy="2360930"/>
              </a:xfrm>
              <a:custGeom>
                <a:avLst/>
                <a:gdLst/>
                <a:ahLst/>
                <a:cxnLst/>
                <a:rect l="l" t="t" r="r" b="b"/>
                <a:pathLst>
                  <a:path w="1315085" h="2360929">
                    <a:moveTo>
                      <a:pt x="1254349" y="0"/>
                    </a:moveTo>
                    <a:lnTo>
                      <a:pt x="60732" y="0"/>
                    </a:lnTo>
                    <a:lnTo>
                      <a:pt x="37151" y="4792"/>
                    </a:lnTo>
                    <a:lnTo>
                      <a:pt x="17840" y="17840"/>
                    </a:lnTo>
                    <a:lnTo>
                      <a:pt x="4792" y="37151"/>
                    </a:lnTo>
                    <a:lnTo>
                      <a:pt x="0" y="60732"/>
                    </a:lnTo>
                    <a:lnTo>
                      <a:pt x="0" y="2299853"/>
                    </a:lnTo>
                    <a:lnTo>
                      <a:pt x="4792" y="2323435"/>
                    </a:lnTo>
                    <a:lnTo>
                      <a:pt x="17840" y="2342746"/>
                    </a:lnTo>
                    <a:lnTo>
                      <a:pt x="37151" y="2355794"/>
                    </a:lnTo>
                    <a:lnTo>
                      <a:pt x="60732" y="2360586"/>
                    </a:lnTo>
                    <a:lnTo>
                      <a:pt x="1254349" y="2360586"/>
                    </a:lnTo>
                    <a:lnTo>
                      <a:pt x="1277931" y="2355794"/>
                    </a:lnTo>
                    <a:lnTo>
                      <a:pt x="1297242" y="2342746"/>
                    </a:lnTo>
                    <a:lnTo>
                      <a:pt x="1310290" y="2323435"/>
                    </a:lnTo>
                    <a:lnTo>
                      <a:pt x="1315082" y="2299853"/>
                    </a:lnTo>
                    <a:lnTo>
                      <a:pt x="1315082" y="60732"/>
                    </a:lnTo>
                    <a:lnTo>
                      <a:pt x="1310290" y="37151"/>
                    </a:lnTo>
                    <a:lnTo>
                      <a:pt x="1297242" y="17840"/>
                    </a:lnTo>
                    <a:lnTo>
                      <a:pt x="1277931" y="4792"/>
                    </a:lnTo>
                    <a:lnTo>
                      <a:pt x="1254349" y="0"/>
                    </a:lnTo>
                    <a:close/>
                  </a:path>
                </a:pathLst>
              </a:custGeom>
              <a:solidFill>
                <a:srgbClr val="8DB34C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51">
                <a:extLst>
                  <a:ext uri="{FF2B5EF4-FFF2-40B4-BE49-F238E27FC236}">
                    <a16:creationId xmlns:a16="http://schemas.microsoft.com/office/drawing/2014/main" id="{62C60BEA-0596-2C2C-982D-B9402F62A829}"/>
                  </a:ext>
                </a:extLst>
              </p:cNvPr>
              <p:cNvSpPr/>
              <p:nvPr/>
            </p:nvSpPr>
            <p:spPr>
              <a:xfrm>
                <a:off x="3503613" y="1934560"/>
                <a:ext cx="1315085" cy="2360930"/>
              </a:xfrm>
              <a:custGeom>
                <a:avLst/>
                <a:gdLst/>
                <a:ahLst/>
                <a:cxnLst/>
                <a:rect l="l" t="t" r="r" b="b"/>
                <a:pathLst>
                  <a:path w="1315085" h="2360929">
                    <a:moveTo>
                      <a:pt x="1254349" y="0"/>
                    </a:moveTo>
                    <a:lnTo>
                      <a:pt x="60732" y="0"/>
                    </a:lnTo>
                    <a:lnTo>
                      <a:pt x="37151" y="4792"/>
                    </a:lnTo>
                    <a:lnTo>
                      <a:pt x="17840" y="17840"/>
                    </a:lnTo>
                    <a:lnTo>
                      <a:pt x="4792" y="37151"/>
                    </a:lnTo>
                    <a:lnTo>
                      <a:pt x="0" y="60732"/>
                    </a:lnTo>
                    <a:lnTo>
                      <a:pt x="0" y="2299853"/>
                    </a:lnTo>
                    <a:lnTo>
                      <a:pt x="4792" y="2323435"/>
                    </a:lnTo>
                    <a:lnTo>
                      <a:pt x="17840" y="2342746"/>
                    </a:lnTo>
                    <a:lnTo>
                      <a:pt x="37151" y="2355794"/>
                    </a:lnTo>
                    <a:lnTo>
                      <a:pt x="60732" y="2360586"/>
                    </a:lnTo>
                    <a:lnTo>
                      <a:pt x="1254349" y="2360586"/>
                    </a:lnTo>
                    <a:lnTo>
                      <a:pt x="1277931" y="2355794"/>
                    </a:lnTo>
                    <a:lnTo>
                      <a:pt x="1297242" y="2342746"/>
                    </a:lnTo>
                    <a:lnTo>
                      <a:pt x="1310290" y="2323435"/>
                    </a:lnTo>
                    <a:lnTo>
                      <a:pt x="1315082" y="2299853"/>
                    </a:lnTo>
                    <a:lnTo>
                      <a:pt x="1315082" y="60732"/>
                    </a:lnTo>
                    <a:lnTo>
                      <a:pt x="1310290" y="37151"/>
                    </a:lnTo>
                    <a:lnTo>
                      <a:pt x="1297242" y="17840"/>
                    </a:lnTo>
                    <a:lnTo>
                      <a:pt x="1277931" y="4792"/>
                    </a:lnTo>
                    <a:lnTo>
                      <a:pt x="1254349" y="0"/>
                    </a:lnTo>
                    <a:close/>
                  </a:path>
                </a:pathLst>
              </a:custGeom>
              <a:solidFill>
                <a:srgbClr val="73B9E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52">
                <a:extLst>
                  <a:ext uri="{FF2B5EF4-FFF2-40B4-BE49-F238E27FC236}">
                    <a16:creationId xmlns:a16="http://schemas.microsoft.com/office/drawing/2014/main" id="{F0F2D091-B403-C646-5BAC-479FBC0815E2}"/>
                  </a:ext>
                </a:extLst>
              </p:cNvPr>
              <p:cNvSpPr/>
              <p:nvPr/>
            </p:nvSpPr>
            <p:spPr>
              <a:xfrm>
                <a:off x="1145251" y="1836759"/>
                <a:ext cx="1511300" cy="2907030"/>
              </a:xfrm>
              <a:custGeom>
                <a:avLst/>
                <a:gdLst/>
                <a:ahLst/>
                <a:cxnLst/>
                <a:rect l="l" t="t" r="r" b="b"/>
                <a:pathLst>
                  <a:path w="1511300" h="2907029">
                    <a:moveTo>
                      <a:pt x="1359132" y="2906803"/>
                    </a:moveTo>
                    <a:lnTo>
                      <a:pt x="151547" y="2906803"/>
                    </a:lnTo>
                    <a:lnTo>
                      <a:pt x="103780" y="2899044"/>
                    </a:lnTo>
                    <a:lnTo>
                      <a:pt x="62195" y="2877463"/>
                    </a:lnTo>
                    <a:lnTo>
                      <a:pt x="29339" y="2844608"/>
                    </a:lnTo>
                    <a:lnTo>
                      <a:pt x="7759" y="2803023"/>
                    </a:lnTo>
                    <a:lnTo>
                      <a:pt x="0" y="2755255"/>
                    </a:lnTo>
                    <a:lnTo>
                      <a:pt x="0" y="151547"/>
                    </a:lnTo>
                    <a:lnTo>
                      <a:pt x="7759" y="103775"/>
                    </a:lnTo>
                    <a:lnTo>
                      <a:pt x="29339" y="62189"/>
                    </a:lnTo>
                    <a:lnTo>
                      <a:pt x="62195" y="29336"/>
                    </a:lnTo>
                    <a:lnTo>
                      <a:pt x="103780" y="7758"/>
                    </a:lnTo>
                    <a:lnTo>
                      <a:pt x="151547" y="0"/>
                    </a:lnTo>
                    <a:lnTo>
                      <a:pt x="1359132" y="0"/>
                    </a:lnTo>
                    <a:lnTo>
                      <a:pt x="1406900" y="7758"/>
                    </a:lnTo>
                    <a:lnTo>
                      <a:pt x="1448485" y="29336"/>
                    </a:lnTo>
                    <a:lnTo>
                      <a:pt x="1481340" y="62189"/>
                    </a:lnTo>
                    <a:lnTo>
                      <a:pt x="1502921" y="103775"/>
                    </a:lnTo>
                    <a:lnTo>
                      <a:pt x="1510680" y="151547"/>
                    </a:lnTo>
                    <a:lnTo>
                      <a:pt x="1510680" y="2755255"/>
                    </a:lnTo>
                    <a:lnTo>
                      <a:pt x="1502921" y="2803023"/>
                    </a:lnTo>
                    <a:lnTo>
                      <a:pt x="1481340" y="2844608"/>
                    </a:lnTo>
                    <a:lnTo>
                      <a:pt x="1448485" y="2877463"/>
                    </a:lnTo>
                    <a:lnTo>
                      <a:pt x="1406900" y="2899044"/>
                    </a:lnTo>
                    <a:lnTo>
                      <a:pt x="1359132" y="290680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53">
                <a:extLst>
                  <a:ext uri="{FF2B5EF4-FFF2-40B4-BE49-F238E27FC236}">
                    <a16:creationId xmlns:a16="http://schemas.microsoft.com/office/drawing/2014/main" id="{EFE5841C-DFA5-6A60-B4B5-1F2C2335F9E7}"/>
                  </a:ext>
                </a:extLst>
              </p:cNvPr>
              <p:cNvSpPr/>
              <p:nvPr/>
            </p:nvSpPr>
            <p:spPr>
              <a:xfrm>
                <a:off x="1760388" y="437925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69" h="267970">
                    <a:moveTo>
                      <a:pt x="267911" y="133943"/>
                    </a:moveTo>
                    <a:lnTo>
                      <a:pt x="261082" y="176283"/>
                    </a:lnTo>
                    <a:lnTo>
                      <a:pt x="242065" y="213055"/>
                    </a:lnTo>
                    <a:lnTo>
                      <a:pt x="213067" y="242052"/>
                    </a:lnTo>
                    <a:lnTo>
                      <a:pt x="176295" y="261069"/>
                    </a:lnTo>
                    <a:lnTo>
                      <a:pt x="133955" y="267898"/>
                    </a:lnTo>
                    <a:lnTo>
                      <a:pt x="91615" y="261069"/>
                    </a:lnTo>
                    <a:lnTo>
                      <a:pt x="54843" y="242052"/>
                    </a:lnTo>
                    <a:lnTo>
                      <a:pt x="25845" y="213055"/>
                    </a:lnTo>
                    <a:lnTo>
                      <a:pt x="6829" y="176283"/>
                    </a:lnTo>
                    <a:lnTo>
                      <a:pt x="0" y="133943"/>
                    </a:lnTo>
                    <a:lnTo>
                      <a:pt x="6829" y="91609"/>
                    </a:lnTo>
                    <a:lnTo>
                      <a:pt x="25845" y="54840"/>
                    </a:lnTo>
                    <a:lnTo>
                      <a:pt x="54843" y="25845"/>
                    </a:lnTo>
                    <a:lnTo>
                      <a:pt x="91615" y="6829"/>
                    </a:lnTo>
                    <a:lnTo>
                      <a:pt x="133955" y="0"/>
                    </a:lnTo>
                    <a:lnTo>
                      <a:pt x="176295" y="6829"/>
                    </a:lnTo>
                    <a:lnTo>
                      <a:pt x="213067" y="25845"/>
                    </a:lnTo>
                    <a:lnTo>
                      <a:pt x="242065" y="54840"/>
                    </a:lnTo>
                    <a:lnTo>
                      <a:pt x="261082" y="91609"/>
                    </a:lnTo>
                    <a:lnTo>
                      <a:pt x="267911" y="13394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54">
                <a:extLst>
                  <a:ext uri="{FF2B5EF4-FFF2-40B4-BE49-F238E27FC236}">
                    <a16:creationId xmlns:a16="http://schemas.microsoft.com/office/drawing/2014/main" id="{8116AC1A-5F00-9CFD-865A-B5E8FA8F2B2E}"/>
                  </a:ext>
                </a:extLst>
              </p:cNvPr>
              <p:cNvSpPr/>
              <p:nvPr/>
            </p:nvSpPr>
            <p:spPr>
              <a:xfrm>
                <a:off x="1102738" y="2098459"/>
                <a:ext cx="159575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1595755" h="393700">
                    <a:moveTo>
                      <a:pt x="0" y="168660"/>
                    </a:moveTo>
                    <a:lnTo>
                      <a:pt x="42521" y="168660"/>
                    </a:lnTo>
                    <a:lnTo>
                      <a:pt x="42521" y="0"/>
                    </a:lnTo>
                    <a:lnTo>
                      <a:pt x="0" y="0"/>
                    </a:lnTo>
                    <a:lnTo>
                      <a:pt x="0" y="168660"/>
                    </a:lnTo>
                    <a:close/>
                  </a:path>
                  <a:path w="1595755" h="393700">
                    <a:moveTo>
                      <a:pt x="1553189" y="168660"/>
                    </a:moveTo>
                    <a:lnTo>
                      <a:pt x="1595711" y="168660"/>
                    </a:lnTo>
                    <a:lnTo>
                      <a:pt x="1595711" y="0"/>
                    </a:lnTo>
                    <a:lnTo>
                      <a:pt x="1553189" y="0"/>
                    </a:lnTo>
                    <a:lnTo>
                      <a:pt x="1553189" y="168660"/>
                    </a:lnTo>
                    <a:close/>
                  </a:path>
                  <a:path w="1595755" h="393700">
                    <a:moveTo>
                      <a:pt x="0" y="393355"/>
                    </a:moveTo>
                    <a:lnTo>
                      <a:pt x="42521" y="393355"/>
                    </a:lnTo>
                    <a:lnTo>
                      <a:pt x="42521" y="224682"/>
                    </a:lnTo>
                    <a:lnTo>
                      <a:pt x="0" y="224682"/>
                    </a:lnTo>
                    <a:lnTo>
                      <a:pt x="0" y="393355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55">
                <a:extLst>
                  <a:ext uri="{FF2B5EF4-FFF2-40B4-BE49-F238E27FC236}">
                    <a16:creationId xmlns:a16="http://schemas.microsoft.com/office/drawing/2014/main" id="{269AAD6E-F406-86B2-F1AA-388BA0744B3A}"/>
                  </a:ext>
                </a:extLst>
              </p:cNvPr>
              <p:cNvSpPr/>
              <p:nvPr/>
            </p:nvSpPr>
            <p:spPr>
              <a:xfrm>
                <a:off x="3405818" y="1836759"/>
                <a:ext cx="1511300" cy="2907030"/>
              </a:xfrm>
              <a:custGeom>
                <a:avLst/>
                <a:gdLst/>
                <a:ahLst/>
                <a:cxnLst/>
                <a:rect l="l" t="t" r="r" b="b"/>
                <a:pathLst>
                  <a:path w="1511300" h="2907029">
                    <a:moveTo>
                      <a:pt x="1359132" y="2906803"/>
                    </a:moveTo>
                    <a:lnTo>
                      <a:pt x="151547" y="2906803"/>
                    </a:lnTo>
                    <a:lnTo>
                      <a:pt x="103780" y="2899044"/>
                    </a:lnTo>
                    <a:lnTo>
                      <a:pt x="62195" y="2877463"/>
                    </a:lnTo>
                    <a:lnTo>
                      <a:pt x="29339" y="2844608"/>
                    </a:lnTo>
                    <a:lnTo>
                      <a:pt x="7759" y="2803023"/>
                    </a:lnTo>
                    <a:lnTo>
                      <a:pt x="0" y="2755255"/>
                    </a:lnTo>
                    <a:lnTo>
                      <a:pt x="0" y="151547"/>
                    </a:lnTo>
                    <a:lnTo>
                      <a:pt x="7759" y="103775"/>
                    </a:lnTo>
                    <a:lnTo>
                      <a:pt x="29339" y="62189"/>
                    </a:lnTo>
                    <a:lnTo>
                      <a:pt x="62195" y="29336"/>
                    </a:lnTo>
                    <a:lnTo>
                      <a:pt x="103780" y="7758"/>
                    </a:lnTo>
                    <a:lnTo>
                      <a:pt x="151547" y="0"/>
                    </a:lnTo>
                    <a:lnTo>
                      <a:pt x="1359132" y="0"/>
                    </a:lnTo>
                    <a:lnTo>
                      <a:pt x="1406900" y="7758"/>
                    </a:lnTo>
                    <a:lnTo>
                      <a:pt x="1448485" y="29336"/>
                    </a:lnTo>
                    <a:lnTo>
                      <a:pt x="1481340" y="62189"/>
                    </a:lnTo>
                    <a:lnTo>
                      <a:pt x="1502921" y="103775"/>
                    </a:lnTo>
                    <a:lnTo>
                      <a:pt x="1510680" y="151547"/>
                    </a:lnTo>
                    <a:lnTo>
                      <a:pt x="1510680" y="2755255"/>
                    </a:lnTo>
                    <a:lnTo>
                      <a:pt x="1502921" y="2803023"/>
                    </a:lnTo>
                    <a:lnTo>
                      <a:pt x="1481340" y="2844608"/>
                    </a:lnTo>
                    <a:lnTo>
                      <a:pt x="1448485" y="2877463"/>
                    </a:lnTo>
                    <a:lnTo>
                      <a:pt x="1406900" y="2899044"/>
                    </a:lnTo>
                    <a:lnTo>
                      <a:pt x="1359132" y="290680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56">
                <a:extLst>
                  <a:ext uri="{FF2B5EF4-FFF2-40B4-BE49-F238E27FC236}">
                    <a16:creationId xmlns:a16="http://schemas.microsoft.com/office/drawing/2014/main" id="{C1FB8F55-95D4-AC56-9034-179DFA32B03E}"/>
                  </a:ext>
                </a:extLst>
              </p:cNvPr>
              <p:cNvSpPr/>
              <p:nvPr/>
            </p:nvSpPr>
            <p:spPr>
              <a:xfrm>
                <a:off x="4020947" y="4379251"/>
                <a:ext cx="267970" cy="267970"/>
              </a:xfrm>
              <a:custGeom>
                <a:avLst/>
                <a:gdLst/>
                <a:ahLst/>
                <a:cxnLst/>
                <a:rect l="l" t="t" r="r" b="b"/>
                <a:pathLst>
                  <a:path w="267970" h="267970">
                    <a:moveTo>
                      <a:pt x="267911" y="133943"/>
                    </a:moveTo>
                    <a:lnTo>
                      <a:pt x="261082" y="176283"/>
                    </a:lnTo>
                    <a:lnTo>
                      <a:pt x="242065" y="213055"/>
                    </a:lnTo>
                    <a:lnTo>
                      <a:pt x="213067" y="242052"/>
                    </a:lnTo>
                    <a:lnTo>
                      <a:pt x="176295" y="261069"/>
                    </a:lnTo>
                    <a:lnTo>
                      <a:pt x="133955" y="267898"/>
                    </a:lnTo>
                    <a:lnTo>
                      <a:pt x="91615" y="261069"/>
                    </a:lnTo>
                    <a:lnTo>
                      <a:pt x="54843" y="242052"/>
                    </a:lnTo>
                    <a:lnTo>
                      <a:pt x="25845" y="213055"/>
                    </a:lnTo>
                    <a:lnTo>
                      <a:pt x="6829" y="176283"/>
                    </a:lnTo>
                    <a:lnTo>
                      <a:pt x="0" y="133943"/>
                    </a:lnTo>
                    <a:lnTo>
                      <a:pt x="6829" y="91609"/>
                    </a:lnTo>
                    <a:lnTo>
                      <a:pt x="25845" y="54840"/>
                    </a:lnTo>
                    <a:lnTo>
                      <a:pt x="54843" y="25845"/>
                    </a:lnTo>
                    <a:lnTo>
                      <a:pt x="91615" y="6829"/>
                    </a:lnTo>
                    <a:lnTo>
                      <a:pt x="133955" y="0"/>
                    </a:lnTo>
                    <a:lnTo>
                      <a:pt x="176295" y="6829"/>
                    </a:lnTo>
                    <a:lnTo>
                      <a:pt x="213067" y="25845"/>
                    </a:lnTo>
                    <a:lnTo>
                      <a:pt x="242065" y="54840"/>
                    </a:lnTo>
                    <a:lnTo>
                      <a:pt x="261082" y="91609"/>
                    </a:lnTo>
                    <a:lnTo>
                      <a:pt x="267911" y="133943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57">
                <a:extLst>
                  <a:ext uri="{FF2B5EF4-FFF2-40B4-BE49-F238E27FC236}">
                    <a16:creationId xmlns:a16="http://schemas.microsoft.com/office/drawing/2014/main" id="{FFB50B4D-8073-AA66-D165-6779D57214AA}"/>
                  </a:ext>
                </a:extLst>
              </p:cNvPr>
              <p:cNvSpPr/>
              <p:nvPr/>
            </p:nvSpPr>
            <p:spPr>
              <a:xfrm>
                <a:off x="3363064" y="2098459"/>
                <a:ext cx="1595755" cy="393700"/>
              </a:xfrm>
              <a:custGeom>
                <a:avLst/>
                <a:gdLst/>
                <a:ahLst/>
                <a:cxnLst/>
                <a:rect l="l" t="t" r="r" b="b"/>
                <a:pathLst>
                  <a:path w="1595754" h="393700">
                    <a:moveTo>
                      <a:pt x="0" y="168660"/>
                    </a:moveTo>
                    <a:lnTo>
                      <a:pt x="42509" y="168660"/>
                    </a:lnTo>
                    <a:lnTo>
                      <a:pt x="42509" y="0"/>
                    </a:lnTo>
                    <a:lnTo>
                      <a:pt x="0" y="0"/>
                    </a:lnTo>
                    <a:lnTo>
                      <a:pt x="0" y="168660"/>
                    </a:lnTo>
                    <a:close/>
                  </a:path>
                  <a:path w="1595754" h="393700">
                    <a:moveTo>
                      <a:pt x="1553189" y="168660"/>
                    </a:moveTo>
                    <a:lnTo>
                      <a:pt x="1595699" y="168660"/>
                    </a:lnTo>
                    <a:lnTo>
                      <a:pt x="1595699" y="0"/>
                    </a:lnTo>
                    <a:lnTo>
                      <a:pt x="1553189" y="0"/>
                    </a:lnTo>
                    <a:lnTo>
                      <a:pt x="1553189" y="168660"/>
                    </a:lnTo>
                    <a:close/>
                  </a:path>
                  <a:path w="1595754" h="393700">
                    <a:moveTo>
                      <a:pt x="0" y="393355"/>
                    </a:moveTo>
                    <a:lnTo>
                      <a:pt x="42509" y="393355"/>
                    </a:lnTo>
                    <a:lnTo>
                      <a:pt x="42509" y="224682"/>
                    </a:lnTo>
                    <a:lnTo>
                      <a:pt x="0" y="224682"/>
                    </a:lnTo>
                    <a:lnTo>
                      <a:pt x="0" y="393355"/>
                    </a:lnTo>
                    <a:close/>
                  </a:path>
                </a:pathLst>
              </a:custGeom>
              <a:ln w="631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8" name="object 58">
              <a:extLst>
                <a:ext uri="{FF2B5EF4-FFF2-40B4-BE49-F238E27FC236}">
                  <a16:creationId xmlns:a16="http://schemas.microsoft.com/office/drawing/2014/main" id="{CCE0640F-65C4-51E9-AFF1-B4D511F28839}"/>
                </a:ext>
              </a:extLst>
            </p:cNvPr>
            <p:cNvSpPr txBox="1"/>
            <p:nvPr/>
          </p:nvSpPr>
          <p:spPr>
            <a:xfrm>
              <a:off x="4849319" y="1966264"/>
              <a:ext cx="1105916" cy="256256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131" defTabSz="923544">
                <a:spcBef>
                  <a:spcPts val="91"/>
                </a:spcBef>
              </a:pPr>
              <a:r>
                <a:rPr lang="en-US" sz="1818" b="1" kern="1200" spc="-10">
                  <a:solidFill>
                    <a:srgbClr val="FFFFFF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Challenges</a:t>
              </a:r>
              <a:endParaRPr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1" name="object 59">
              <a:extLst>
                <a:ext uri="{FF2B5EF4-FFF2-40B4-BE49-F238E27FC236}">
                  <a16:creationId xmlns:a16="http://schemas.microsoft.com/office/drawing/2014/main" id="{C7D7546E-79B2-3893-0E5E-460981DC83A7}"/>
                </a:ext>
              </a:extLst>
            </p:cNvPr>
            <p:cNvSpPr txBox="1"/>
            <p:nvPr/>
          </p:nvSpPr>
          <p:spPr>
            <a:xfrm>
              <a:off x="8152447" y="1966264"/>
              <a:ext cx="918390" cy="231380"/>
            </a:xfrm>
            <a:prstGeom prst="rect">
              <a:avLst/>
            </a:prstGeom>
          </p:spPr>
          <p:txBody>
            <a:bodyPr vert="horz" wrap="square" lIns="0" tIns="11430" rIns="0" bIns="0" rtlCol="0">
              <a:spAutoFit/>
            </a:bodyPr>
            <a:lstStyle/>
            <a:p>
              <a:pPr marR="5131" defTabSz="923544">
                <a:spcBef>
                  <a:spcPts val="91"/>
                </a:spcBef>
              </a:pPr>
              <a:r>
                <a:rPr lang="en-US" sz="1818" b="1" kern="120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Risks</a:t>
              </a:r>
              <a:endParaRPr b="1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2" name="object 60">
              <a:extLst>
                <a:ext uri="{FF2B5EF4-FFF2-40B4-BE49-F238E27FC236}">
                  <a16:creationId xmlns:a16="http://schemas.microsoft.com/office/drawing/2014/main" id="{953DD904-44BE-0EE9-F4B6-CF0D2FAC34DF}"/>
                </a:ext>
              </a:extLst>
            </p:cNvPr>
            <p:cNvSpPr txBox="1"/>
            <p:nvPr/>
          </p:nvSpPr>
          <p:spPr>
            <a:xfrm>
              <a:off x="7015848" y="3358880"/>
              <a:ext cx="684955" cy="506977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defTabSz="923544">
                <a:spcBef>
                  <a:spcPts val="131"/>
                </a:spcBef>
              </a:pPr>
              <a:r>
                <a:rPr sz="4040" b="1" kern="1200" spc="-25">
                  <a:solidFill>
                    <a:schemeClr val="tx1"/>
                  </a:solidFill>
                  <a:latin typeface="Montserrat" panose="00000500000000000000" pitchFamily="2" charset="0"/>
                  <a:ea typeface="+mn-ea"/>
                  <a:cs typeface="Open Sans Light"/>
                </a:rPr>
                <a:t>Vs</a:t>
              </a:r>
              <a:endParaRPr sz="4000" b="1">
                <a:latin typeface="Montserrat" panose="00000500000000000000" pitchFamily="2" charset="0"/>
                <a:cs typeface="Open Sans Light"/>
              </a:endParaRPr>
            </a:p>
          </p:txBody>
        </p:sp>
        <p:sp>
          <p:nvSpPr>
            <p:cNvPr id="13" name="object 61">
              <a:extLst>
                <a:ext uri="{FF2B5EF4-FFF2-40B4-BE49-F238E27FC236}">
                  <a16:creationId xmlns:a16="http://schemas.microsoft.com/office/drawing/2014/main" id="{BBA14740-A90F-8C85-CAEE-688E22AD5D49}"/>
                </a:ext>
              </a:extLst>
            </p:cNvPr>
            <p:cNvSpPr txBox="1"/>
            <p:nvPr/>
          </p:nvSpPr>
          <p:spPr>
            <a:xfrm>
              <a:off x="4820206" y="2425503"/>
              <a:ext cx="1719794" cy="1796616"/>
            </a:xfrm>
            <a:prstGeom prst="rect">
              <a:avLst/>
            </a:prstGeom>
          </p:spPr>
          <p:txBody>
            <a:bodyPr vert="horz" wrap="square" lIns="0" tIns="21590" rIns="0" bIns="0" rtlCol="0">
              <a:spAutoFit/>
            </a:bodyPr>
            <a:lstStyle/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-Manage the low budget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-Motivate the offering leads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-Increase the number of attendees per event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-Create seamless communication with impact</a:t>
              </a:r>
              <a:endParaRPr sz="1200" b="1" dirty="0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  <p:sp>
          <p:nvSpPr>
            <p:cNvPr id="14" name="object 61">
              <a:extLst>
                <a:ext uri="{FF2B5EF4-FFF2-40B4-BE49-F238E27FC236}">
                  <a16:creationId xmlns:a16="http://schemas.microsoft.com/office/drawing/2014/main" id="{D400CC99-A63B-EC20-C743-9003D3E840D5}"/>
                </a:ext>
              </a:extLst>
            </p:cNvPr>
            <p:cNvSpPr txBox="1"/>
            <p:nvPr/>
          </p:nvSpPr>
          <p:spPr>
            <a:xfrm>
              <a:off x="8101842" y="2425503"/>
              <a:ext cx="1907709" cy="1976093"/>
            </a:xfrm>
            <a:prstGeom prst="rect">
              <a:avLst/>
            </a:prstGeom>
          </p:spPr>
          <p:txBody>
            <a:bodyPr vert="horz" wrap="square" lIns="0" tIns="21590" rIns="0" bIns="0" rtlCol="0">
              <a:spAutoFit/>
            </a:bodyPr>
            <a:lstStyle/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-Reduce quality and experience of the event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-Low attendance of the leaders impact the engagement of the portfolio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-Low participation of the portfolio members impact the values communication</a:t>
              </a: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endParaRPr lang="en-US" sz="1200" b="1" kern="1200" dirty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Open Sans"/>
              </a:endParaRPr>
            </a:p>
            <a:p>
              <a:pPr marL="29501" marR="151359" indent="-30143" defTabSz="923544">
                <a:lnSpc>
                  <a:spcPts val="1040"/>
                </a:lnSpc>
                <a:spcBef>
                  <a:spcPts val="172"/>
                </a:spcBef>
              </a:pPr>
              <a:r>
                <a:rPr lang="en-US" sz="1200" b="1" kern="1200" dirty="0">
                  <a:solidFill>
                    <a:schemeClr val="bg1"/>
                  </a:solidFill>
                  <a:latin typeface="Montserrat" panose="00000500000000000000" pitchFamily="2" charset="0"/>
                  <a:ea typeface="+mn-ea"/>
                  <a:cs typeface="Open Sans"/>
                </a:rPr>
                <a:t>-Miscommunication cause disengagement and inefficiency </a:t>
              </a:r>
              <a:endParaRPr sz="1200" b="1" dirty="0">
                <a:solidFill>
                  <a:schemeClr val="bg1"/>
                </a:solidFill>
                <a:latin typeface="Montserrat" panose="00000500000000000000" pitchFamily="2" charset="0"/>
                <a:cs typeface="Open Sans"/>
              </a:endParaRPr>
            </a:p>
          </p:txBody>
        </p:sp>
      </p:grpSp>
      <p:pic>
        <p:nvPicPr>
          <p:cNvPr id="23" name="Picture 22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770D63F8-5148-FF43-796C-10F039E23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66" y="2538902"/>
            <a:ext cx="1780195" cy="17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029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Google Shape;254;p17">
            <a:extLst>
              <a:ext uri="{FF2B5EF4-FFF2-40B4-BE49-F238E27FC236}">
                <a16:creationId xmlns:a16="http://schemas.microsoft.com/office/drawing/2014/main" id="{70D82508-4572-5138-C0C1-8EF0BB4E54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Risk mitigation plan</a:t>
            </a:r>
            <a:endParaRPr lang="en-US" dirty="0">
              <a:latin typeface="Montserrat" panose="00000500000000000000" pitchFamily="2" charset="0"/>
            </a:endParaRPr>
          </a:p>
        </p:txBody>
      </p:sp>
      <p:pic>
        <p:nvPicPr>
          <p:cNvPr id="11" name="Picture 10" descr="A hand drawing a football game scheme on a blackboard&#10;&#10;AI-generated content may be incorrect.">
            <a:extLst>
              <a:ext uri="{FF2B5EF4-FFF2-40B4-BE49-F238E27FC236}">
                <a16:creationId xmlns:a16="http://schemas.microsoft.com/office/drawing/2014/main" id="{422E39ED-A9AC-3FBA-E569-47613BDB860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502" b="2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50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20" name="TextBox 11">
            <a:extLst>
              <a:ext uri="{FF2B5EF4-FFF2-40B4-BE49-F238E27FC236}">
                <a16:creationId xmlns:a16="http://schemas.microsoft.com/office/drawing/2014/main" id="{A674FFDD-3879-7EE6-8704-228C5DC225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40466979"/>
              </p:ext>
            </p:extLst>
          </p:nvPr>
        </p:nvGraphicFramePr>
        <p:xfrm>
          <a:off x="735128" y="1690688"/>
          <a:ext cx="5536720" cy="4639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912160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2D8C-5661-F94C-B609-865EBF8DB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solidFill>
                  <a:srgbClr val="8DB34C"/>
                </a:solidFill>
                <a:latin typeface="Montserrat"/>
                <a:ea typeface="Calibri Light"/>
                <a:cs typeface="Calibri Light"/>
              </a:rPr>
              <a:t>Some insights from GDL people</a:t>
            </a:r>
            <a:endParaRPr lang="en-US" dirty="0">
              <a:solidFill>
                <a:srgbClr val="8DB34C"/>
              </a:solidFill>
            </a:endParaRPr>
          </a:p>
        </p:txBody>
      </p:sp>
      <p:sp>
        <p:nvSpPr>
          <p:cNvPr id="8" name="Rectangle 7" descr="Board Room">
            <a:extLst>
              <a:ext uri="{FF2B5EF4-FFF2-40B4-BE49-F238E27FC236}">
                <a16:creationId xmlns:a16="http://schemas.microsoft.com/office/drawing/2014/main" id="{B9E4342B-40E8-EE17-06D5-9E8F1330A7B2}"/>
              </a:ext>
            </a:extLst>
          </p:cNvPr>
          <p:cNvSpPr/>
          <p:nvPr/>
        </p:nvSpPr>
        <p:spPr>
          <a:xfrm>
            <a:off x="4285593" y="2126107"/>
            <a:ext cx="2313017" cy="196691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9" name="Rectangle 8" descr="Magnifying glass">
            <a:extLst>
              <a:ext uri="{FF2B5EF4-FFF2-40B4-BE49-F238E27FC236}">
                <a16:creationId xmlns:a16="http://schemas.microsoft.com/office/drawing/2014/main" id="{AEBF95D6-ACD5-1790-08DA-0E1F50F7893C}"/>
              </a:ext>
            </a:extLst>
          </p:cNvPr>
          <p:cNvSpPr/>
          <p:nvPr/>
        </p:nvSpPr>
        <p:spPr>
          <a:xfrm>
            <a:off x="838200" y="4823169"/>
            <a:ext cx="1674841" cy="156738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A0EC5-2AF4-CC64-0B87-9D09D0983685}"/>
              </a:ext>
            </a:extLst>
          </p:cNvPr>
          <p:cNvSpPr txBox="1"/>
          <p:nvPr/>
        </p:nvSpPr>
        <p:spPr>
          <a:xfrm>
            <a:off x="548311" y="1786124"/>
            <a:ext cx="4264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People with kids: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Prefer family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Can attend after school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Difficulties while they are </a:t>
            </a:r>
            <a:br>
              <a:rPr lang="en-US" sz="1600" dirty="0">
                <a:latin typeface="Montserrat" panose="00000500000000000000" pitchFamily="2" charset="0"/>
              </a:rPr>
            </a:br>
            <a:r>
              <a:rPr lang="en-US" sz="1600" dirty="0">
                <a:latin typeface="Montserrat" panose="00000500000000000000" pitchFamily="2" charset="0"/>
              </a:rPr>
              <a:t>attending the family affairs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7736D6-CA86-02E2-D7BE-33A8704FF879}"/>
              </a:ext>
            </a:extLst>
          </p:cNvPr>
          <p:cNvSpPr txBox="1"/>
          <p:nvPr/>
        </p:nvSpPr>
        <p:spPr>
          <a:xfrm>
            <a:off x="7379318" y="1554605"/>
            <a:ext cx="32155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People with no kids: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On site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Suggest pet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Activities like escape room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CC99A5-FBB7-D80B-B479-6E6196202D37}"/>
              </a:ext>
            </a:extLst>
          </p:cNvPr>
          <p:cNvSpPr txBox="1"/>
          <p:nvPr/>
        </p:nvSpPr>
        <p:spPr>
          <a:xfrm>
            <a:off x="7379318" y="2970099"/>
            <a:ext cx="38024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Foreign people: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Prefer remote activities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Montserrat" panose="00000500000000000000" pitchFamily="2" charset="0"/>
              </a:rPr>
              <a:t>Want to have a good experience to come to the office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3EAAC9C-ECB9-AD4F-CA2E-AB99825A720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598610" y="2675638"/>
            <a:ext cx="618866" cy="43392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747B8D1-11BB-A1DD-3673-13002C03D3A9}"/>
              </a:ext>
            </a:extLst>
          </p:cNvPr>
          <p:cNvCxnSpPr>
            <a:cxnSpLocks/>
          </p:cNvCxnSpPr>
          <p:nvPr/>
        </p:nvCxnSpPr>
        <p:spPr>
          <a:xfrm>
            <a:off x="7217476" y="2677524"/>
            <a:ext cx="33773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BF430C6-6696-3E6A-162D-E924B3A49624}"/>
              </a:ext>
            </a:extLst>
          </p:cNvPr>
          <p:cNvCxnSpPr>
            <a:cxnSpLocks/>
          </p:cNvCxnSpPr>
          <p:nvPr/>
        </p:nvCxnSpPr>
        <p:spPr>
          <a:xfrm>
            <a:off x="6674710" y="3700598"/>
            <a:ext cx="621320" cy="3924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80EDB2E-EAF0-6F93-2FCD-59C14CC2E4F3}"/>
              </a:ext>
            </a:extLst>
          </p:cNvPr>
          <p:cNvCxnSpPr>
            <a:cxnSpLocks/>
          </p:cNvCxnSpPr>
          <p:nvPr/>
        </p:nvCxnSpPr>
        <p:spPr>
          <a:xfrm>
            <a:off x="7296030" y="4093019"/>
            <a:ext cx="381088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585FEBD-2C82-9668-0C60-6275F0D0834F}"/>
              </a:ext>
            </a:extLst>
          </p:cNvPr>
          <p:cNvCxnSpPr>
            <a:cxnSpLocks/>
          </p:cNvCxnSpPr>
          <p:nvPr/>
        </p:nvCxnSpPr>
        <p:spPr>
          <a:xfrm>
            <a:off x="548311" y="3205000"/>
            <a:ext cx="374589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7BB87BC-9F29-73D8-2EC3-108602B81374}"/>
              </a:ext>
            </a:extLst>
          </p:cNvPr>
          <p:cNvCxnSpPr>
            <a:cxnSpLocks/>
          </p:cNvCxnSpPr>
          <p:nvPr/>
        </p:nvCxnSpPr>
        <p:spPr>
          <a:xfrm>
            <a:off x="2684573" y="5615846"/>
            <a:ext cx="22063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B46DF875-14D0-64BF-7C28-0CD3B90BD537}"/>
              </a:ext>
            </a:extLst>
          </p:cNvPr>
          <p:cNvCxnSpPr>
            <a:cxnSpLocks/>
          </p:cNvCxnSpPr>
          <p:nvPr/>
        </p:nvCxnSpPr>
        <p:spPr>
          <a:xfrm>
            <a:off x="4890932" y="5007578"/>
            <a:ext cx="0" cy="12726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74C507E7-104D-DCD8-F3B3-4C19EA15167E}"/>
              </a:ext>
            </a:extLst>
          </p:cNvPr>
          <p:cNvSpPr txBox="1"/>
          <p:nvPr/>
        </p:nvSpPr>
        <p:spPr>
          <a:xfrm>
            <a:off x="5062464" y="5077969"/>
            <a:ext cx="4949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Montserrat" panose="00000500000000000000" pitchFamily="2" charset="0"/>
              </a:rPr>
              <a:t>How to confirm that?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Make a survey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Analyze results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dirty="0">
                <a:latin typeface="Montserrat" panose="00000500000000000000" pitchFamily="2" charset="0"/>
              </a:rPr>
              <a:t>Align the activities based on the results</a:t>
            </a:r>
          </a:p>
        </p:txBody>
      </p:sp>
    </p:spTree>
    <p:extLst>
      <p:ext uri="{BB962C8B-B14F-4D97-AF65-F5344CB8AC3E}">
        <p14:creationId xmlns:p14="http://schemas.microsoft.com/office/powerpoint/2010/main" val="43695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1BEB12-92AF-4445-98AD-4C7756E7C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522C2C-7B5C-48A7-A969-03941E5D2E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C682A1A-5B2D-4111-BBD6-620165633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69476" y="220196"/>
            <a:ext cx="9422524" cy="6637806"/>
          </a:xfrm>
          <a:custGeom>
            <a:avLst/>
            <a:gdLst>
              <a:gd name="connsiteX0" fmla="*/ 4929467 w 8191500"/>
              <a:gd name="connsiteY0" fmla="*/ 0 h 5770597"/>
              <a:gd name="connsiteX1" fmla="*/ 8065066 w 8191500"/>
              <a:gd name="connsiteY1" fmla="*/ 1118513 h 5770597"/>
              <a:gd name="connsiteX2" fmla="*/ 8191500 w 8191500"/>
              <a:gd name="connsiteY2" fmla="*/ 1227339 h 5770597"/>
              <a:gd name="connsiteX3" fmla="*/ 8191500 w 8191500"/>
              <a:gd name="connsiteY3" fmla="*/ 5770597 h 5770597"/>
              <a:gd name="connsiteX4" fmla="*/ 79523 w 8191500"/>
              <a:gd name="connsiteY4" fmla="*/ 5770597 h 5770597"/>
              <a:gd name="connsiteX5" fmla="*/ 56799 w 8191500"/>
              <a:gd name="connsiteY5" fmla="*/ 5644158 h 5770597"/>
              <a:gd name="connsiteX6" fmla="*/ 0 w 8191500"/>
              <a:gd name="connsiteY6" fmla="*/ 4898209 h 5770597"/>
              <a:gd name="connsiteX7" fmla="*/ 4929467 w 8191500"/>
              <a:gd name="connsiteY7" fmla="*/ 0 h 577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191500" h="5770597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6EE29F2-D77F-4BD0-A20B-334D316A1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22D09ED2-868F-42C6-866E-F92E0CEF3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520172">
            <a:off x="1613162" y="1492572"/>
            <a:ext cx="2987899" cy="2987899"/>
          </a:xfrm>
          <a:prstGeom prst="arc">
            <a:avLst>
              <a:gd name="adj1" fmla="val 14455503"/>
              <a:gd name="adj2" fmla="val 227775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142B92-1D58-AA12-927E-B7DE0F474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1939159"/>
            <a:ext cx="7644627" cy="275108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 plan</a:t>
            </a:r>
          </a:p>
        </p:txBody>
      </p:sp>
    </p:spTree>
    <p:extLst>
      <p:ext uri="{BB962C8B-B14F-4D97-AF65-F5344CB8AC3E}">
        <p14:creationId xmlns:p14="http://schemas.microsoft.com/office/powerpoint/2010/main" val="420672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hands holding each other">
            <a:extLst>
              <a:ext uri="{FF2B5EF4-FFF2-40B4-BE49-F238E27FC236}">
                <a16:creationId xmlns:a16="http://schemas.microsoft.com/office/drawing/2014/main" id="{7BC5AFF1-2DDB-B082-52CB-545C976AD5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5" r="12055"/>
          <a:stretch/>
        </p:blipFill>
        <p:spPr>
          <a:xfrm>
            <a:off x="6319684" y="0"/>
            <a:ext cx="5872316" cy="6847808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E57432D9-B695-B6A3-020A-6522330CDD1F}"/>
              </a:ext>
            </a:extLst>
          </p:cNvPr>
          <p:cNvSpPr txBox="1">
            <a:spLocks/>
          </p:cNvSpPr>
          <p:nvPr/>
        </p:nvSpPr>
        <p:spPr>
          <a:xfrm>
            <a:off x="933450" y="438150"/>
            <a:ext cx="9725025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8DB34C"/>
                </a:solidFill>
                <a:latin typeface="Montserrat" panose="00000500000000000000" pitchFamily="2" charset="0"/>
              </a:rPr>
              <a:t>Purpose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3B866-72C5-F74B-BEC7-2A16E07BBB86}"/>
              </a:ext>
            </a:extLst>
          </p:cNvPr>
          <p:cNvSpPr txBox="1"/>
          <p:nvPr/>
        </p:nvSpPr>
        <p:spPr>
          <a:xfrm>
            <a:off x="933449" y="1439257"/>
            <a:ext cx="57531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b="1" dirty="0">
                <a:latin typeface="Montserrat" panose="00000500000000000000" pitchFamily="2" charset="0"/>
              </a:rPr>
              <a:t>Living our values, Shaping our Future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28E44-D3B1-4622-843E-6D166EC81747}"/>
              </a:ext>
            </a:extLst>
          </p:cNvPr>
          <p:cNvSpPr txBox="1"/>
          <p:nvPr/>
        </p:nvSpPr>
        <p:spPr>
          <a:xfrm>
            <a:off x="933449" y="2582257"/>
            <a:ext cx="50577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b="1" dirty="0">
                <a:latin typeface="Montserrat" panose="00000500000000000000" pitchFamily="2" charset="0"/>
              </a:rPr>
              <a:t>Become</a:t>
            </a:r>
            <a:r>
              <a:rPr lang="en-US" sz="2400" dirty="0">
                <a:latin typeface="Montserrat" panose="00000500000000000000" pitchFamily="2" charset="0"/>
              </a:rPr>
              <a:t> true </a:t>
            </a:r>
            <a:r>
              <a:rPr lang="en-US" sz="2400" b="1" dirty="0">
                <a:latin typeface="Montserrat" panose="00000500000000000000" pitchFamily="2" charset="0"/>
              </a:rPr>
              <a:t>ambassadors</a:t>
            </a:r>
            <a:r>
              <a:rPr lang="en-US" sz="2400" dirty="0">
                <a:latin typeface="Montserrat" panose="00000500000000000000" pitchFamily="2" charset="0"/>
              </a:rPr>
              <a:t>, we embrace and </a:t>
            </a:r>
            <a:r>
              <a:rPr lang="en-US" sz="2400" b="1" dirty="0">
                <a:latin typeface="Montserrat" panose="00000500000000000000" pitchFamily="2" charset="0"/>
              </a:rPr>
              <a:t>embody</a:t>
            </a:r>
            <a:r>
              <a:rPr lang="en-US" sz="2400" dirty="0">
                <a:latin typeface="Montserrat" panose="00000500000000000000" pitchFamily="2" charset="0"/>
              </a:rPr>
              <a:t> our </a:t>
            </a:r>
            <a:r>
              <a:rPr lang="en-US" sz="2400" b="1" dirty="0">
                <a:latin typeface="Montserrat" panose="00000500000000000000" pitchFamily="2" charset="0"/>
              </a:rPr>
              <a:t>core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values</a:t>
            </a:r>
            <a:r>
              <a:rPr lang="en-US" sz="2400" dirty="0">
                <a:latin typeface="Montserrat" panose="00000500000000000000" pitchFamily="2" charset="0"/>
              </a:rPr>
              <a:t>, </a:t>
            </a:r>
            <a:r>
              <a:rPr lang="en-US" sz="2400" b="1" dirty="0">
                <a:latin typeface="Montserrat" panose="00000500000000000000" pitchFamily="2" charset="0"/>
              </a:rPr>
              <a:t>shaping</a:t>
            </a:r>
            <a:r>
              <a:rPr lang="en-US" sz="2400" dirty="0">
                <a:latin typeface="Montserrat" panose="00000500000000000000" pitchFamily="2" charset="0"/>
              </a:rPr>
              <a:t> interactions and driving </a:t>
            </a:r>
            <a:r>
              <a:rPr lang="en-US" sz="2400" b="1" dirty="0">
                <a:latin typeface="Montserrat" panose="00000500000000000000" pitchFamily="2" charset="0"/>
              </a:rPr>
              <a:t>collective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success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through</a:t>
            </a:r>
            <a:r>
              <a:rPr lang="en-US" sz="2400" dirty="0">
                <a:latin typeface="Montserrat" panose="00000500000000000000" pitchFamily="2" charset="0"/>
              </a:rPr>
              <a:t> memorable, meaningful, and </a:t>
            </a:r>
            <a:r>
              <a:rPr lang="en-US" sz="2400" b="1" dirty="0">
                <a:latin typeface="Montserrat" panose="00000500000000000000" pitchFamily="2" charset="0"/>
              </a:rPr>
              <a:t>transformative</a:t>
            </a:r>
            <a:r>
              <a:rPr lang="en-US" sz="2400" dirty="0">
                <a:latin typeface="Montserrat" panose="00000500000000000000" pitchFamily="2" charset="0"/>
              </a:rPr>
              <a:t> </a:t>
            </a:r>
            <a:r>
              <a:rPr lang="en-US" sz="2400" b="1" dirty="0">
                <a:latin typeface="Montserrat" panose="00000500000000000000" pitchFamily="2" charset="0"/>
              </a:rPr>
              <a:t>experiences</a:t>
            </a:r>
            <a:r>
              <a:rPr lang="en-US" sz="2400" dirty="0">
                <a:latin typeface="Montserrat" panose="000005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394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Montserrat" panose="00000500000000000000" pitchFamily="2" charset="0"/>
              </a:rPr>
              <a:t>Phase 1: </a:t>
            </a: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Initial Diagnosis</a:t>
            </a: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b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r>
              <a:rPr kumimoji="0" lang="en-US" altLang="en-US" sz="5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1 – 4</a:t>
            </a:r>
            <a:endParaRPr lang="en-US" sz="5400" dirty="0">
              <a:latin typeface="Montserrat" panose="00000500000000000000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1820202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41011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2: C</a:t>
            </a:r>
            <a:r>
              <a:rPr lang="en-US" altLang="en-US" sz="4800" dirty="0">
                <a:latin typeface="Montserrat" panose="00000500000000000000" pitchFamily="2" charset="0"/>
              </a:rPr>
              <a:t>ontent and Materials Design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7 – 11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148347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50475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3: Production and logistics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</a:t>
            </a:r>
            <a:r>
              <a:rPr lang="en-US" altLang="en-US" sz="4800" dirty="0">
                <a:latin typeface="Montserrat" panose="00000500000000000000" pitchFamily="2" charset="0"/>
              </a:rPr>
              <a:t>14</a:t>
            </a: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 – 18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44942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4800" dirty="0">
                <a:latin typeface="Montserrat" panose="00000500000000000000" pitchFamily="2" charset="0"/>
              </a:rPr>
              <a:t>Phase 4: Internal validation</a:t>
            </a:r>
            <a:br>
              <a:rPr lang="en-US" altLang="en-US" sz="4800" dirty="0">
                <a:latin typeface="Montserrat" panose="00000500000000000000" pitchFamily="2" charset="0"/>
              </a:rPr>
            </a:br>
            <a:br>
              <a:rPr lang="en-US" altLang="en-US" sz="4800" dirty="0">
                <a:latin typeface="Montserrat" panose="00000500000000000000" pitchFamily="2" charset="0"/>
              </a:rPr>
            </a:br>
            <a:r>
              <a:rPr kumimoji="0" lang="en-US" altLang="en-US" sz="48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21 – </a:t>
            </a:r>
            <a:r>
              <a:rPr lang="en-US" altLang="en-US" sz="4800" dirty="0">
                <a:latin typeface="Montserrat" panose="00000500000000000000" pitchFamily="2" charset="0"/>
              </a:rPr>
              <a:t>25</a:t>
            </a:r>
            <a:endParaRPr lang="en-US" sz="48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2553227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65513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70800"/>
            <a:ext cx="4114282" cy="5583126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Montserrat" panose="00000500000000000000" pitchFamily="2" charset="0"/>
              </a:rPr>
              <a:t>Phase 5: Consolidation and documentation</a:t>
            </a:r>
            <a:br>
              <a:rPr lang="en-US" altLang="en-US" sz="3600" dirty="0">
                <a:latin typeface="Montserrat" panose="00000500000000000000" pitchFamily="2" charset="0"/>
              </a:rPr>
            </a:br>
            <a:br>
              <a:rPr lang="en-US" altLang="en-US" sz="3600" dirty="0">
                <a:latin typeface="Montserrat" panose="00000500000000000000" pitchFamily="2" charset="0"/>
              </a:rPr>
            </a:br>
            <a:r>
              <a:rPr kumimoji="0" lang="en-US" altLang="en-US" sz="36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April 28 – </a:t>
            </a:r>
            <a:r>
              <a:rPr lang="en-US" altLang="en-US" sz="3600" dirty="0">
                <a:latin typeface="Montserrat" panose="00000500000000000000" pitchFamily="2" charset="0"/>
              </a:rPr>
              <a:t>30</a:t>
            </a:r>
            <a:endParaRPr lang="en-US" sz="3600" dirty="0">
              <a:latin typeface="Montserrat" panose="00000500000000000000" pitchFamily="2" charset="0"/>
            </a:endParaRP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8001679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724546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BF225-F4A4-8B39-F952-D4DA3EB4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885" y="1970686"/>
            <a:ext cx="4209143" cy="1770743"/>
          </a:xfrm>
        </p:spPr>
        <p:txBody>
          <a:bodyPr>
            <a:normAutofit/>
          </a:bodyPr>
          <a:lstStyle/>
          <a:p>
            <a:pPr algn="r"/>
            <a:r>
              <a:rPr lang="en-US" sz="3600" dirty="0">
                <a:latin typeface="Montserrat" panose="00000500000000000000" pitchFamily="2" charset="0"/>
              </a:rPr>
              <a:t>Phase 6: Communications </a:t>
            </a:r>
            <a:br>
              <a:rPr lang="en-US" sz="3600" dirty="0">
                <a:latin typeface="Montserrat" panose="00000500000000000000" pitchFamily="2" charset="0"/>
              </a:rPr>
            </a:br>
            <a:r>
              <a:rPr lang="en-US" sz="3600" dirty="0">
                <a:latin typeface="Montserrat" panose="00000500000000000000" pitchFamily="2" charset="0"/>
              </a:rPr>
              <a:t>May</a:t>
            </a:r>
          </a:p>
        </p:txBody>
      </p:sp>
      <p:graphicFrame>
        <p:nvGraphicFramePr>
          <p:cNvPr id="6" name="Rectangle 1">
            <a:extLst>
              <a:ext uri="{FF2B5EF4-FFF2-40B4-BE49-F238E27FC236}">
                <a16:creationId xmlns:a16="http://schemas.microsoft.com/office/drawing/2014/main" id="{668A2CC4-1608-1CE7-F371-576A53AE5C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7485936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8E4904D5-362F-D2E8-8546-F2C7A7E1BD8C}"/>
              </a:ext>
            </a:extLst>
          </p:cNvPr>
          <p:cNvSpPr txBox="1">
            <a:spLocks/>
          </p:cNvSpPr>
          <p:nvPr/>
        </p:nvSpPr>
        <p:spPr>
          <a:xfrm>
            <a:off x="645638" y="3865473"/>
            <a:ext cx="4209143" cy="17707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>
                <a:latin typeface="Montserrat" panose="00000500000000000000" pitchFamily="2" charset="0"/>
              </a:rPr>
              <a:t>Phase 7: Launch </a:t>
            </a:r>
            <a:br>
              <a:rPr lang="en-US" sz="3600" dirty="0">
                <a:latin typeface="Montserrat" panose="00000500000000000000" pitchFamily="2" charset="0"/>
              </a:rPr>
            </a:br>
            <a:r>
              <a:rPr lang="en-US" sz="3600" dirty="0">
                <a:latin typeface="Montserrat" panose="00000500000000000000" pitchFamily="2" charset="0"/>
              </a:rPr>
              <a:t>June</a:t>
            </a:r>
          </a:p>
        </p:txBody>
      </p:sp>
    </p:spTree>
    <p:extLst>
      <p:ext uri="{BB962C8B-B14F-4D97-AF65-F5344CB8AC3E}">
        <p14:creationId xmlns:p14="http://schemas.microsoft.com/office/powerpoint/2010/main" val="1336461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8773" y="2581276"/>
            <a:ext cx="4196079" cy="1229040"/>
          </a:xfrm>
        </p:spPr>
        <p:txBody>
          <a:bodyPr/>
          <a:lstStyle/>
          <a:p>
            <a:r>
              <a:rPr lang="en-US" sz="9600" b="1" dirty="0">
                <a:solidFill>
                  <a:schemeClr val="accent3"/>
                </a:solidFill>
              </a:rPr>
              <a:t>Thanks!</a:t>
            </a:r>
          </a:p>
        </p:txBody>
      </p:sp>
      <p:pic>
        <p:nvPicPr>
          <p:cNvPr id="11" name="Picture 10" descr="Deloitte Heritage Seal - MAKING AN IMPACT THAT MATTERS SINCE 1845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  <p:pic>
        <p:nvPicPr>
          <p:cNvPr id="2052" name="Picture 4" descr="25,000+ Cat Saying Hello Stock Photos, Pictures &amp; Royalty-Free Images -  iStock">
            <a:extLst>
              <a:ext uri="{FF2B5EF4-FFF2-40B4-BE49-F238E27FC236}">
                <a16:creationId xmlns:a16="http://schemas.microsoft.com/office/drawing/2014/main" id="{074D23CA-5948-CB36-1279-4EFFF6D091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1" b="-441"/>
          <a:stretch/>
        </p:blipFill>
        <p:spPr bwMode="auto">
          <a:xfrm>
            <a:off x="5657850" y="1243012"/>
            <a:ext cx="5829300" cy="43719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0139503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27BE-588A-9B64-9976-79CB82F3B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gains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DAFA06E-E6DE-AA28-EA58-353E836E1E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033" y="2053303"/>
            <a:ext cx="2562583" cy="183858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6B85C4-F15F-903F-38EC-E2857B41A787}"/>
              </a:ext>
            </a:extLst>
          </p:cNvPr>
          <p:cNvSpPr txBox="1"/>
          <p:nvPr/>
        </p:nvSpPr>
        <p:spPr>
          <a:xfrm>
            <a:off x="742950" y="1423511"/>
            <a:ext cx="7534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s-ES" sz="18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Resultados esperados</a:t>
            </a:r>
            <a:r>
              <a:rPr lang="es-ES" sz="18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534665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4426A125-8A77-7D77-B152-FCBA65C961A2}"/>
              </a:ext>
            </a:extLst>
          </p:cNvPr>
          <p:cNvSpPr/>
          <p:nvPr/>
        </p:nvSpPr>
        <p:spPr>
          <a:xfrm>
            <a:off x="1363622" y="1768160"/>
            <a:ext cx="3292703" cy="3321680"/>
          </a:xfrm>
          <a:prstGeom prst="ellipse">
            <a:avLst/>
          </a:prstGeom>
          <a:solidFill>
            <a:schemeClr val="bg1"/>
          </a:solidFill>
          <a:ln w="38100">
            <a:solidFill>
              <a:srgbClr val="E0AF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A583FE1-0D3A-058C-3E41-B4784DF605CB}"/>
              </a:ext>
            </a:extLst>
          </p:cNvPr>
          <p:cNvSpPr/>
          <p:nvPr/>
        </p:nvSpPr>
        <p:spPr>
          <a:xfrm>
            <a:off x="1833982" y="2271397"/>
            <a:ext cx="2355513" cy="2315209"/>
          </a:xfrm>
          <a:prstGeom prst="ellipse">
            <a:avLst/>
          </a:prstGeom>
          <a:solidFill>
            <a:schemeClr val="bg1"/>
          </a:solidFill>
          <a:ln w="38100">
            <a:solidFill>
              <a:srgbClr val="9DC75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FA5A683-05E9-55DE-0BF6-E39F1CFFD27C}"/>
              </a:ext>
            </a:extLst>
          </p:cNvPr>
          <p:cNvSpPr/>
          <p:nvPr/>
        </p:nvSpPr>
        <p:spPr>
          <a:xfrm>
            <a:off x="2257357" y="2722563"/>
            <a:ext cx="1508762" cy="1412875"/>
          </a:xfrm>
          <a:prstGeom prst="ellipse">
            <a:avLst/>
          </a:prstGeom>
          <a:solidFill>
            <a:schemeClr val="bg1"/>
          </a:solidFill>
          <a:ln w="38100">
            <a:solidFill>
              <a:srgbClr val="F3864B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E74AD2-1E27-2348-3500-434956E59BA5}"/>
              </a:ext>
            </a:extLst>
          </p:cNvPr>
          <p:cNvSpPr txBox="1"/>
          <p:nvPr/>
        </p:nvSpPr>
        <p:spPr>
          <a:xfrm>
            <a:off x="2417665" y="3244334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Montserrat" panose="00000500000000000000" pitchFamily="2" charset="0"/>
              </a:rPr>
              <a:t>Purpose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5230E4-2561-4F97-8FC9-4B395A21AB72}"/>
              </a:ext>
            </a:extLst>
          </p:cNvPr>
          <p:cNvSpPr txBox="1"/>
          <p:nvPr/>
        </p:nvSpPr>
        <p:spPr>
          <a:xfrm>
            <a:off x="589045" y="511294"/>
            <a:ext cx="348661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rgbClr val="8DB34C"/>
                </a:solidFill>
                <a:latin typeface="Montserrat" panose="00000500000000000000" pitchFamily="2" charset="0"/>
              </a:rPr>
              <a:t>Goals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A9EBAC4-C45A-3F42-B2AA-DA4E7E3D52C7}"/>
              </a:ext>
            </a:extLst>
          </p:cNvPr>
          <p:cNvGrpSpPr/>
          <p:nvPr/>
        </p:nvGrpSpPr>
        <p:grpSpPr>
          <a:xfrm>
            <a:off x="4075660" y="1129445"/>
            <a:ext cx="1482610" cy="953048"/>
            <a:chOff x="4075660" y="1141909"/>
            <a:chExt cx="1482610" cy="940583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77F4AFF-FDA6-4F94-D821-631F4006A9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75660" y="1141909"/>
              <a:ext cx="1000020" cy="940583"/>
            </a:xfrm>
            <a:prstGeom prst="line">
              <a:avLst/>
            </a:prstGeom>
            <a:ln w="38100">
              <a:solidFill>
                <a:srgbClr val="F38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75F6690-24E8-AD5F-7687-EF2B7D5567CF}"/>
                </a:ext>
              </a:extLst>
            </p:cNvPr>
            <p:cNvCxnSpPr>
              <a:cxnSpLocks/>
            </p:cNvCxnSpPr>
            <p:nvPr/>
          </p:nvCxnSpPr>
          <p:spPr>
            <a:xfrm>
              <a:off x="5062970" y="1141909"/>
              <a:ext cx="495300" cy="0"/>
            </a:xfrm>
            <a:prstGeom prst="line">
              <a:avLst/>
            </a:prstGeom>
            <a:ln w="38100">
              <a:solidFill>
                <a:srgbClr val="F386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6235275-BC2C-81D5-E6CB-5DD928E6081C}"/>
              </a:ext>
            </a:extLst>
          </p:cNvPr>
          <p:cNvGrpSpPr/>
          <p:nvPr/>
        </p:nvGrpSpPr>
        <p:grpSpPr>
          <a:xfrm>
            <a:off x="4631883" y="2222310"/>
            <a:ext cx="1265002" cy="650324"/>
            <a:chOff x="4166782" y="2816837"/>
            <a:chExt cx="1494942" cy="650324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808EF32-89F4-2C10-01BE-4CECFDB1B2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66782" y="2816837"/>
              <a:ext cx="1014491" cy="650324"/>
            </a:xfrm>
            <a:prstGeom prst="line">
              <a:avLst/>
            </a:prstGeom>
            <a:ln w="38100">
              <a:solidFill>
                <a:srgbClr val="73B9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FD1267E-9A9C-3772-6824-7C7C5B3DBEEA}"/>
                </a:ext>
              </a:extLst>
            </p:cNvPr>
            <p:cNvCxnSpPr>
              <a:cxnSpLocks/>
            </p:cNvCxnSpPr>
            <p:nvPr/>
          </p:nvCxnSpPr>
          <p:spPr>
            <a:xfrm>
              <a:off x="5166424" y="2816837"/>
              <a:ext cx="495300" cy="0"/>
            </a:xfrm>
            <a:prstGeom prst="line">
              <a:avLst/>
            </a:prstGeom>
            <a:ln w="38100">
              <a:solidFill>
                <a:srgbClr val="73B9E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3266E-07ED-309D-9936-BFD6D7EB32AA}"/>
              </a:ext>
            </a:extLst>
          </p:cNvPr>
          <p:cNvCxnSpPr>
            <a:cxnSpLocks/>
          </p:cNvCxnSpPr>
          <p:nvPr/>
        </p:nvCxnSpPr>
        <p:spPr>
          <a:xfrm>
            <a:off x="4733925" y="3467486"/>
            <a:ext cx="1631442" cy="0"/>
          </a:xfrm>
          <a:prstGeom prst="line">
            <a:avLst/>
          </a:prstGeom>
          <a:ln w="38100">
            <a:solidFill>
              <a:srgbClr val="E0A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4C05917-DAA2-15CC-71CD-33342B19EA56}"/>
              </a:ext>
            </a:extLst>
          </p:cNvPr>
          <p:cNvGrpSpPr/>
          <p:nvPr/>
        </p:nvGrpSpPr>
        <p:grpSpPr>
          <a:xfrm>
            <a:off x="4489495" y="4220444"/>
            <a:ext cx="1379305" cy="560524"/>
            <a:chOff x="4489495" y="4220444"/>
            <a:chExt cx="1379305" cy="560524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7333DEE-7FD4-2727-CB1B-B7BFEB6FEFF0}"/>
                </a:ext>
              </a:extLst>
            </p:cNvPr>
            <p:cNvCxnSpPr>
              <a:cxnSpLocks/>
            </p:cNvCxnSpPr>
            <p:nvPr/>
          </p:nvCxnSpPr>
          <p:spPr>
            <a:xfrm>
              <a:off x="4489495" y="4220444"/>
              <a:ext cx="821125" cy="560524"/>
            </a:xfrm>
            <a:prstGeom prst="line">
              <a:avLst/>
            </a:prstGeom>
            <a:ln w="38100">
              <a:solidFill>
                <a:srgbClr val="9DC7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BB6BE9E-3172-0D52-FFEA-C5155C95747E}"/>
                </a:ext>
              </a:extLst>
            </p:cNvPr>
            <p:cNvCxnSpPr>
              <a:cxnSpLocks/>
            </p:cNvCxnSpPr>
            <p:nvPr/>
          </p:nvCxnSpPr>
          <p:spPr>
            <a:xfrm>
              <a:off x="5299190" y="4776301"/>
              <a:ext cx="569610" cy="0"/>
            </a:xfrm>
            <a:prstGeom prst="line">
              <a:avLst/>
            </a:prstGeom>
            <a:ln w="38100">
              <a:solidFill>
                <a:srgbClr val="9DC75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C015206-894A-C0B3-3E88-C885608EC3BD}"/>
              </a:ext>
            </a:extLst>
          </p:cNvPr>
          <p:cNvGrpSpPr/>
          <p:nvPr/>
        </p:nvGrpSpPr>
        <p:grpSpPr>
          <a:xfrm>
            <a:off x="3857625" y="4946848"/>
            <a:ext cx="1738000" cy="929275"/>
            <a:chOff x="3857625" y="4946848"/>
            <a:chExt cx="1738000" cy="929275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E235BCE-6C63-408F-A42F-AD8DEC7B6257}"/>
                </a:ext>
              </a:extLst>
            </p:cNvPr>
            <p:cNvCxnSpPr>
              <a:cxnSpLocks/>
            </p:cNvCxnSpPr>
            <p:nvPr/>
          </p:nvCxnSpPr>
          <p:spPr>
            <a:xfrm>
              <a:off x="3857625" y="4946848"/>
              <a:ext cx="966497" cy="929275"/>
            </a:xfrm>
            <a:prstGeom prst="line">
              <a:avLst/>
            </a:prstGeom>
            <a:ln w="38100">
              <a:solidFill>
                <a:srgbClr val="565B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3860C096-8BE3-2574-C3B0-BFD8DFCA8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06315" y="5869168"/>
              <a:ext cx="789310" cy="3234"/>
            </a:xfrm>
            <a:prstGeom prst="line">
              <a:avLst/>
            </a:prstGeom>
            <a:ln w="38100">
              <a:solidFill>
                <a:srgbClr val="565B4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Flowchart: Delay 45">
            <a:extLst>
              <a:ext uri="{FF2B5EF4-FFF2-40B4-BE49-F238E27FC236}">
                <a16:creationId xmlns:a16="http://schemas.microsoft.com/office/drawing/2014/main" id="{4B741057-76C6-036F-AE7D-0092410E4877}"/>
              </a:ext>
            </a:extLst>
          </p:cNvPr>
          <p:cNvSpPr/>
          <p:nvPr/>
        </p:nvSpPr>
        <p:spPr>
          <a:xfrm rot="10800000">
            <a:off x="5641594" y="651189"/>
            <a:ext cx="601822" cy="884858"/>
          </a:xfrm>
          <a:prstGeom prst="flowChartDelay">
            <a:avLst/>
          </a:prstGeom>
          <a:solidFill>
            <a:srgbClr val="F3864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98659878-C137-D15F-FCFB-96271CDA7827}"/>
              </a:ext>
            </a:extLst>
          </p:cNvPr>
          <p:cNvGrpSpPr/>
          <p:nvPr/>
        </p:nvGrpSpPr>
        <p:grpSpPr>
          <a:xfrm>
            <a:off x="5707380" y="654535"/>
            <a:ext cx="4593188" cy="884858"/>
            <a:chOff x="5707380" y="713804"/>
            <a:chExt cx="4593188" cy="884858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82F25D-C499-8493-E0BE-17417D8DAE83}"/>
                </a:ext>
              </a:extLst>
            </p:cNvPr>
            <p:cNvSpPr/>
            <p:nvPr/>
          </p:nvSpPr>
          <p:spPr>
            <a:xfrm>
              <a:off x="6299709" y="713804"/>
              <a:ext cx="4000859" cy="884858"/>
            </a:xfrm>
            <a:prstGeom prst="rect">
              <a:avLst/>
            </a:prstGeom>
            <a:solidFill>
              <a:srgbClr val="F3864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B</a:t>
              </a:r>
              <a:r>
                <a:rPr lang="en-US" sz="1800" b="0" i="0" u="none" strike="noStrike" dirty="0">
                  <a:effectLst/>
                  <a:latin typeface="Montserrat" panose="00000500000000000000" pitchFamily="2" charset="0"/>
                </a:rPr>
                <a:t>ecome ambassadors of our values</a:t>
              </a:r>
              <a:endParaRPr lang="en-US" dirty="0">
                <a:latin typeface="Montserrat" panose="00000500000000000000" pitchFamily="2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838598D-7B31-3786-2C1F-38BBA6EEAB4C}"/>
                </a:ext>
              </a:extLst>
            </p:cNvPr>
            <p:cNvSpPr txBox="1"/>
            <p:nvPr/>
          </p:nvSpPr>
          <p:spPr>
            <a:xfrm>
              <a:off x="5707380" y="948631"/>
              <a:ext cx="432484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01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9AEAB4B-2A66-3ABF-B7D8-F8FE284E4945}"/>
              </a:ext>
            </a:extLst>
          </p:cNvPr>
          <p:cNvGrpSpPr/>
          <p:nvPr/>
        </p:nvGrpSpPr>
        <p:grpSpPr>
          <a:xfrm>
            <a:off x="5953343" y="1779274"/>
            <a:ext cx="4656786" cy="901062"/>
            <a:chOff x="5953343" y="1779274"/>
            <a:chExt cx="4656786" cy="901062"/>
          </a:xfrm>
          <a:solidFill>
            <a:srgbClr val="73B9EE"/>
          </a:solidFill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51A8478-0427-061F-D075-ED9D9D30EB31}"/>
                </a:ext>
              </a:extLst>
            </p:cNvPr>
            <p:cNvSpPr/>
            <p:nvPr/>
          </p:nvSpPr>
          <p:spPr>
            <a:xfrm>
              <a:off x="6609270" y="1779274"/>
              <a:ext cx="4000859" cy="901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0" i="0" u="none" strike="noStrike" dirty="0">
                  <a:effectLst/>
                  <a:latin typeface="Montserrat" panose="00000500000000000000" pitchFamily="2" charset="0"/>
                </a:rPr>
                <a:t>Understand the profound impact on our professional and personal lives</a:t>
              </a: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962DC77-11AB-F0E5-2841-0715189BFCB3}"/>
                </a:ext>
              </a:extLst>
            </p:cNvPr>
            <p:cNvGrpSpPr/>
            <p:nvPr/>
          </p:nvGrpSpPr>
          <p:grpSpPr>
            <a:xfrm>
              <a:off x="5953343" y="1785749"/>
              <a:ext cx="601822" cy="884858"/>
              <a:chOff x="6390882" y="2467759"/>
              <a:chExt cx="601822" cy="884858"/>
            </a:xfrm>
            <a:grpFill/>
          </p:grpSpPr>
          <p:sp>
            <p:nvSpPr>
              <p:cNvPr id="47" name="Flowchart: Delay 46">
                <a:extLst>
                  <a:ext uri="{FF2B5EF4-FFF2-40B4-BE49-F238E27FC236}">
                    <a16:creationId xmlns:a16="http://schemas.microsoft.com/office/drawing/2014/main" id="{65028C50-ED23-090E-780C-86477F3A344C}"/>
                  </a:ext>
                </a:extLst>
              </p:cNvPr>
              <p:cNvSpPr/>
              <p:nvPr/>
            </p:nvSpPr>
            <p:spPr>
              <a:xfrm rot="10800000">
                <a:off x="6390882" y="2467759"/>
                <a:ext cx="601822" cy="88485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58A8CE0B-1A4F-F7E9-21E2-20CB156AB832}"/>
                  </a:ext>
                </a:extLst>
              </p:cNvPr>
              <p:cNvSpPr txBox="1"/>
              <p:nvPr/>
            </p:nvSpPr>
            <p:spPr>
              <a:xfrm>
                <a:off x="6415478" y="2728259"/>
                <a:ext cx="55263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02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6E20F441-5499-B66B-5018-6E9A25656355}"/>
              </a:ext>
            </a:extLst>
          </p:cNvPr>
          <p:cNvGrpSpPr/>
          <p:nvPr/>
        </p:nvGrpSpPr>
        <p:grpSpPr>
          <a:xfrm>
            <a:off x="6417057" y="3025057"/>
            <a:ext cx="4664639" cy="885702"/>
            <a:chOff x="6417057" y="3025057"/>
            <a:chExt cx="4664639" cy="885702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A63C363-6191-997F-29FD-787677442467}"/>
                </a:ext>
              </a:extLst>
            </p:cNvPr>
            <p:cNvSpPr/>
            <p:nvPr/>
          </p:nvSpPr>
          <p:spPr>
            <a:xfrm>
              <a:off x="7080837" y="3025057"/>
              <a:ext cx="4000859" cy="884858"/>
            </a:xfrm>
            <a:prstGeom prst="rect">
              <a:avLst/>
            </a:prstGeom>
            <a:solidFill>
              <a:srgbClr val="E0A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Montserrat" panose="00000500000000000000" pitchFamily="2" charset="0"/>
                </a:rPr>
                <a:t>E</a:t>
              </a:r>
              <a:r>
                <a:rPr lang="en-US" b="0" i="0" u="none" strike="noStrike" dirty="0">
                  <a:effectLst/>
                  <a:latin typeface="Montserrat" panose="00000500000000000000" pitchFamily="2" charset="0"/>
                </a:rPr>
                <a:t>xplore how the values drive our actions</a:t>
              </a:r>
              <a:endParaRPr lang="en-US" dirty="0">
                <a:latin typeface="Montserrat" panose="00000500000000000000" pitchFamily="2" charset="0"/>
              </a:endParaRP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BEFD6AC0-EC74-D2BA-F3B3-A6F4982811DB}"/>
                </a:ext>
              </a:extLst>
            </p:cNvPr>
            <p:cNvGrpSpPr/>
            <p:nvPr/>
          </p:nvGrpSpPr>
          <p:grpSpPr>
            <a:xfrm>
              <a:off x="6417057" y="3025901"/>
              <a:ext cx="601822" cy="884858"/>
              <a:chOff x="5913443" y="3617999"/>
              <a:chExt cx="601822" cy="884858"/>
            </a:xfrm>
          </p:grpSpPr>
          <p:sp>
            <p:nvSpPr>
              <p:cNvPr id="48" name="Flowchart: Delay 47">
                <a:extLst>
                  <a:ext uri="{FF2B5EF4-FFF2-40B4-BE49-F238E27FC236}">
                    <a16:creationId xmlns:a16="http://schemas.microsoft.com/office/drawing/2014/main" id="{DA88BA48-F346-28C4-E5FF-3E71156CC98E}"/>
                  </a:ext>
                </a:extLst>
              </p:cNvPr>
              <p:cNvSpPr/>
              <p:nvPr/>
            </p:nvSpPr>
            <p:spPr>
              <a:xfrm rot="10800000">
                <a:off x="5913443" y="3617999"/>
                <a:ext cx="601822" cy="884858"/>
              </a:xfrm>
              <a:prstGeom prst="flowChartDelay">
                <a:avLst/>
              </a:prstGeom>
              <a:solidFill>
                <a:srgbClr val="E0A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2C2B12B3-B75F-A50D-ACA0-80FBFA2F5AE6}"/>
                  </a:ext>
                </a:extLst>
              </p:cNvPr>
              <p:cNvSpPr txBox="1"/>
              <p:nvPr/>
            </p:nvSpPr>
            <p:spPr>
              <a:xfrm>
                <a:off x="5942734" y="3875762"/>
                <a:ext cx="5526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03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24A1DF06-01BF-5E48-572C-D40A5D41F75E}"/>
              </a:ext>
            </a:extLst>
          </p:cNvPr>
          <p:cNvGrpSpPr/>
          <p:nvPr/>
        </p:nvGrpSpPr>
        <p:grpSpPr>
          <a:xfrm>
            <a:off x="5949011" y="4239144"/>
            <a:ext cx="4661118" cy="894403"/>
            <a:chOff x="5913263" y="4338539"/>
            <a:chExt cx="4661118" cy="894403"/>
          </a:xfrm>
          <a:solidFill>
            <a:srgbClr val="9DC755"/>
          </a:solidFill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B17172A-82A4-A00A-6447-BD56B49C72CB}"/>
                </a:ext>
              </a:extLst>
            </p:cNvPr>
            <p:cNvSpPr/>
            <p:nvPr/>
          </p:nvSpPr>
          <p:spPr>
            <a:xfrm>
              <a:off x="6573522" y="4338539"/>
              <a:ext cx="4000859" cy="8848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latin typeface="Montserrat" panose="00000500000000000000" pitchFamily="2" charset="0"/>
                </a:rPr>
                <a:t>Reflect  the values in our actions in daily life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6E8A702-7430-D360-65A6-96E9F4F53ED6}"/>
                </a:ext>
              </a:extLst>
            </p:cNvPr>
            <p:cNvGrpSpPr/>
            <p:nvPr/>
          </p:nvGrpSpPr>
          <p:grpSpPr>
            <a:xfrm>
              <a:off x="5913263" y="4348084"/>
              <a:ext cx="601822" cy="884858"/>
              <a:chOff x="5612532" y="4830850"/>
              <a:chExt cx="601822" cy="884858"/>
            </a:xfrm>
            <a:grpFill/>
          </p:grpSpPr>
          <p:sp>
            <p:nvSpPr>
              <p:cNvPr id="49" name="Flowchart: Delay 48">
                <a:extLst>
                  <a:ext uri="{FF2B5EF4-FFF2-40B4-BE49-F238E27FC236}">
                    <a16:creationId xmlns:a16="http://schemas.microsoft.com/office/drawing/2014/main" id="{6B1ECA98-C22D-0261-C042-582C1A9AA435}"/>
                  </a:ext>
                </a:extLst>
              </p:cNvPr>
              <p:cNvSpPr/>
              <p:nvPr/>
            </p:nvSpPr>
            <p:spPr>
              <a:xfrm rot="10800000">
                <a:off x="5612532" y="4830850"/>
                <a:ext cx="601822" cy="884858"/>
              </a:xfrm>
              <a:prstGeom prst="flowChartDelay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B2282B1-C0D0-4292-193E-960990823A80}"/>
                  </a:ext>
                </a:extLst>
              </p:cNvPr>
              <p:cNvSpPr txBox="1"/>
              <p:nvPr/>
            </p:nvSpPr>
            <p:spPr>
              <a:xfrm>
                <a:off x="5661724" y="5070591"/>
                <a:ext cx="552630" cy="36933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04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30AA159-236C-A8B4-BB4D-8BF14AEBB56A}"/>
              </a:ext>
            </a:extLst>
          </p:cNvPr>
          <p:cNvGrpSpPr/>
          <p:nvPr/>
        </p:nvGrpSpPr>
        <p:grpSpPr>
          <a:xfrm>
            <a:off x="5641594" y="5421871"/>
            <a:ext cx="4655648" cy="901062"/>
            <a:chOff x="5641594" y="5350000"/>
            <a:chExt cx="4655648" cy="901062"/>
          </a:xfrm>
          <a:solidFill>
            <a:srgbClr val="565B47"/>
          </a:solidFill>
        </p:grpSpPr>
        <p:sp>
          <p:nvSpPr>
            <p:cNvPr id="50" name="Flowchart: Delay 49">
              <a:extLst>
                <a:ext uri="{FF2B5EF4-FFF2-40B4-BE49-F238E27FC236}">
                  <a16:creationId xmlns:a16="http://schemas.microsoft.com/office/drawing/2014/main" id="{5EEAFBCF-E949-3969-6E02-AD3C6C3FBB57}"/>
                </a:ext>
              </a:extLst>
            </p:cNvPr>
            <p:cNvSpPr/>
            <p:nvPr/>
          </p:nvSpPr>
          <p:spPr>
            <a:xfrm rot="10800000">
              <a:off x="5641594" y="5361823"/>
              <a:ext cx="601822" cy="884858"/>
            </a:xfrm>
            <a:prstGeom prst="flowChartDelay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C0C2DC9-A0CC-FD63-6BBA-FE8F14579C5E}"/>
                </a:ext>
              </a:extLst>
            </p:cNvPr>
            <p:cNvSpPr/>
            <p:nvPr/>
          </p:nvSpPr>
          <p:spPr>
            <a:xfrm>
              <a:off x="6296383" y="5350000"/>
              <a:ext cx="4000859" cy="9010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0" i="0" u="none" strike="noStrike" dirty="0">
                  <a:effectLst/>
                  <a:latin typeface="Montserrat" panose="00000500000000000000" pitchFamily="2" charset="0"/>
                </a:rPr>
                <a:t>Contribute to our collective success.</a:t>
              </a:r>
              <a:r>
                <a:rPr lang="en-US" sz="2000" b="0" i="0" dirty="0">
                  <a:effectLst/>
                  <a:latin typeface="Montserrat" panose="00000500000000000000" pitchFamily="2" charset="0"/>
                </a:rPr>
                <a:t> 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s-ES" sz="2000" b="0" i="0" dirty="0">
                  <a:effectLst/>
                  <a:latin typeface="Montserrat" panose="00000500000000000000" pitchFamily="2" charset="0"/>
                </a:rPr>
                <a:t> </a:t>
              </a:r>
              <a:endParaRPr lang="en-US" sz="2000" dirty="0">
                <a:latin typeface="Montserrat" panose="00000500000000000000" pitchFamily="2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842A3B5-4825-3AFF-714D-409E5D08E559}"/>
                </a:ext>
              </a:extLst>
            </p:cNvPr>
            <p:cNvSpPr txBox="1"/>
            <p:nvPr/>
          </p:nvSpPr>
          <p:spPr>
            <a:xfrm>
              <a:off x="5701624" y="5619586"/>
              <a:ext cx="541792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  <a:latin typeface="Montserrat" panose="00000500000000000000" pitchFamily="2" charset="0"/>
                </a:rPr>
                <a:t>05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7944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circle with black center&#10;&#10;Description automatically generated">
            <a:extLst>
              <a:ext uri="{FF2B5EF4-FFF2-40B4-BE49-F238E27FC236}">
                <a16:creationId xmlns:a16="http://schemas.microsoft.com/office/drawing/2014/main" id="{F78D60F1-A922-DF70-1A81-B75AABE1111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333" y="3623220"/>
            <a:ext cx="3759985" cy="3759985"/>
          </a:xfrm>
          <a:prstGeom prst="rect">
            <a:avLst/>
          </a:prstGeom>
        </p:spPr>
      </p:pic>
      <p:sp>
        <p:nvSpPr>
          <p:cNvPr id="9" name="Subtitle 2">
            <a:extLst>
              <a:ext uri="{FF2B5EF4-FFF2-40B4-BE49-F238E27FC236}">
                <a16:creationId xmlns:a16="http://schemas.microsoft.com/office/drawing/2014/main" id="{7557748E-CFBB-50C2-0834-C6C56840D8E9}"/>
              </a:ext>
            </a:extLst>
          </p:cNvPr>
          <p:cNvSpPr txBox="1">
            <a:spLocks/>
          </p:cNvSpPr>
          <p:nvPr/>
        </p:nvSpPr>
        <p:spPr>
          <a:xfrm>
            <a:off x="1816100" y="4198441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solidFill>
                <a:srgbClr val="272722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 descr="A black and grey circle&#10;&#10;AI-generated content may be incorrect.">
            <a:extLst>
              <a:ext uri="{FF2B5EF4-FFF2-40B4-BE49-F238E27FC236}">
                <a16:creationId xmlns:a16="http://schemas.microsoft.com/office/drawing/2014/main" id="{ADC78FB0-3848-152B-8391-7CFDB8295C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326259" y="379956"/>
            <a:ext cx="1865741" cy="3384115"/>
          </a:xfrm>
          <a:prstGeom prst="rect">
            <a:avLst/>
          </a:prstGeom>
        </p:spPr>
      </p:pic>
      <p:pic>
        <p:nvPicPr>
          <p:cNvPr id="4" name="Picture 3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B3432C26-60B0-700F-84D2-881CA8243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8828890" y="4886319"/>
            <a:ext cx="2366409" cy="19672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C147D5F-3879-9647-FCEE-56B3F6A2BA56}"/>
              </a:ext>
            </a:extLst>
          </p:cNvPr>
          <p:cNvSpPr/>
          <p:nvPr/>
        </p:nvSpPr>
        <p:spPr>
          <a:xfrm rot="2700000">
            <a:off x="8511355" y="2785778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CD8F2D4-FFBC-DE11-1B5B-3CEF251F3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314" y="521140"/>
            <a:ext cx="5259686" cy="876714"/>
          </a:xfrm>
        </p:spPr>
        <p:txBody>
          <a:bodyPr>
            <a:noAutofit/>
          </a:bodyPr>
          <a:lstStyle/>
          <a:p>
            <a:r>
              <a:rPr lang="en-US" sz="5000" b="1" dirty="0">
                <a:solidFill>
                  <a:srgbClr val="262722"/>
                </a:solidFill>
                <a:latin typeface="Montserrat"/>
                <a:ea typeface="Calibri Light"/>
                <a:cs typeface="Calibri Light"/>
              </a:rPr>
              <a:t>Identify values</a:t>
            </a:r>
            <a:endParaRPr lang="en-US" sz="5000" b="1" dirty="0">
              <a:solidFill>
                <a:srgbClr val="262722"/>
              </a:solidFill>
              <a:latin typeface="Montserrat"/>
            </a:endParaRPr>
          </a:p>
        </p:txBody>
      </p:sp>
      <p:graphicFrame>
        <p:nvGraphicFramePr>
          <p:cNvPr id="12" name="TextBox 7">
            <a:extLst>
              <a:ext uri="{FF2B5EF4-FFF2-40B4-BE49-F238E27FC236}">
                <a16:creationId xmlns:a16="http://schemas.microsoft.com/office/drawing/2014/main" id="{6DAD94D1-BFCD-68EE-0CC7-591AE8697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408364"/>
              </p:ext>
            </p:extLst>
          </p:nvPr>
        </p:nvGraphicFramePr>
        <p:xfrm>
          <a:off x="758560" y="1594618"/>
          <a:ext cx="7188937" cy="49715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65884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89575E1-3389-451A-A5F7-27854C25C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293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53CCC5C-D88E-40FB-B30B-23DCDBD0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"/>
            <a:ext cx="4167268" cy="68580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C2A498-19B6-697A-3981-C1ACC1EB3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591344"/>
            <a:ext cx="3200400" cy="55856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General strategy</a:t>
            </a:r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0EA0F-0C6E-D6F7-CBF6-67A13FAB7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020" y="319088"/>
            <a:ext cx="6906491" cy="6219824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Each value will have remote and in-person activities with different formats (talks, dynamics, games).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Emotional elements will be used (charms, real stories, playful activities).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Incentives such </a:t>
            </a:r>
            <a:r>
              <a:rPr lang="en-US" altLang="en-US" sz="2400" dirty="0">
                <a:latin typeface="Montserrat" panose="00000500000000000000" pitchFamily="2" charset="0"/>
              </a:rPr>
              <a:t>as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 prizes, </a:t>
            </a:r>
            <a:r>
              <a:rPr lang="en-US" altLang="en-US" sz="2400" dirty="0">
                <a:latin typeface="Montserrat" panose="00000500000000000000" pitchFamily="2" charset="0"/>
              </a:rPr>
              <a:t>gift cards stickers, thermos etc.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It will conclude with an integration and feedback event.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82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9AF27DD-E025-9031-8305-BDB6029B3CB9}"/>
              </a:ext>
            </a:extLst>
          </p:cNvPr>
          <p:cNvSpPr/>
          <p:nvPr/>
        </p:nvSpPr>
        <p:spPr>
          <a:xfrm rot="2700000">
            <a:off x="10518021" y="5083642"/>
            <a:ext cx="1380713" cy="1401393"/>
          </a:xfrm>
          <a:prstGeom prst="rect">
            <a:avLst/>
          </a:prstGeom>
          <a:solidFill>
            <a:srgbClr val="27272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AF7C21-6C62-1738-73F4-E859DA72A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7976" y="293174"/>
            <a:ext cx="3459563" cy="748307"/>
          </a:xfrm>
        </p:spPr>
        <p:txBody>
          <a:bodyPr>
            <a:noAutofit/>
          </a:bodyPr>
          <a:lstStyle/>
          <a:p>
            <a:r>
              <a:rPr kumimoji="0" lang="en-US" altLang="en-US" sz="5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Context</a:t>
            </a:r>
            <a:endParaRPr lang="en-US" sz="5000" dirty="0">
              <a:latin typeface="Montserrat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F09222-3642-2298-93FA-593AE8175B91}"/>
              </a:ext>
            </a:extLst>
          </p:cNvPr>
          <p:cNvSpPr txBox="1"/>
          <p:nvPr/>
        </p:nvSpPr>
        <p:spPr>
          <a:xfrm>
            <a:off x="2347976" y="1366897"/>
            <a:ext cx="9634473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latin typeface="Montserrat" panose="00000500000000000000" pitchFamily="2" charset="0"/>
              </a:rPr>
              <a:t>C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ampaign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  <a:b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</a:b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Turns words into memorable experiences, building a culture consistent with what is said and done.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Problem it solves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Disconnect between declared values and everyday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ontserrat" panose="000005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Solution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Montserrat" panose="00000500000000000000" pitchFamily="2" charset="0"/>
              </a:rPr>
              <a:t>A structured program with clear objectives, prepared tools (PPT, trivia, surveys, prizes), and post-event follow-up.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200" dirty="0">
              <a:latin typeface="Montserrat" panose="00000500000000000000" pitchFamily="2" charset="0"/>
            </a:endParaRPr>
          </a:p>
        </p:txBody>
      </p:sp>
      <p:pic>
        <p:nvPicPr>
          <p:cNvPr id="24" name="Picture 23" descr="A black and grey circle&#10;&#10;AI-generated content may be incorrect.">
            <a:extLst>
              <a:ext uri="{FF2B5EF4-FFF2-40B4-BE49-F238E27FC236}">
                <a16:creationId xmlns:a16="http://schemas.microsoft.com/office/drawing/2014/main" id="{5B780E37-2DCA-129A-AAC2-CFEF431C4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615" y="353983"/>
            <a:ext cx="1865741" cy="3384115"/>
          </a:xfrm>
          <a:prstGeom prst="rect">
            <a:avLst/>
          </a:prstGeom>
        </p:spPr>
      </p:pic>
      <p:pic>
        <p:nvPicPr>
          <p:cNvPr id="25" name="Picture 24" descr="A triangle with black and orange&#10;&#10;AI-generated content may be incorrect.">
            <a:extLst>
              <a:ext uri="{FF2B5EF4-FFF2-40B4-BE49-F238E27FC236}">
                <a16:creationId xmlns:a16="http://schemas.microsoft.com/office/drawing/2014/main" id="{000F3EF5-3461-725E-8C82-52823C989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409" y="5137237"/>
            <a:ext cx="2064577" cy="1716327"/>
          </a:xfrm>
          <a:prstGeom prst="rect">
            <a:avLst/>
          </a:prstGeom>
        </p:spPr>
      </p:pic>
      <p:pic>
        <p:nvPicPr>
          <p:cNvPr id="41" name="Picture 40" descr="A green star shaped object with black background&#10;&#10;Description automatically generated">
            <a:extLst>
              <a:ext uri="{FF2B5EF4-FFF2-40B4-BE49-F238E27FC236}">
                <a16:creationId xmlns:a16="http://schemas.microsoft.com/office/drawing/2014/main" id="{E57B75A2-FD21-1E14-797B-00CC45BD5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148" y="4987766"/>
            <a:ext cx="1780195" cy="178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78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7E8E06-169A-935B-09B8-5E5C7657B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0" lang="en-US" altLang="en-US" sz="4800" b="0" i="0" u="none" strike="noStrike" kern="1200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Example (Use Case): "We lead the way" - Paper Plane Leaders</a:t>
            </a:r>
            <a:endParaRPr lang="en-US" sz="48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" name="TextBox 25">
            <a:extLst>
              <a:ext uri="{FF2B5EF4-FFF2-40B4-BE49-F238E27FC236}">
                <a16:creationId xmlns:a16="http://schemas.microsoft.com/office/drawing/2014/main" id="{062DEC90-C02F-3D16-7B0D-FCDC59516C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269973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32070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F7EBAE4-9945-4473-9E34-B2C66EA0F0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1299FE-B1A2-ED86-FED3-A59A1E45A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Montserrat" panose="00000500000000000000" pitchFamily="2" charset="0"/>
              </a:rPr>
              <a:t>Success indicators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BB890FD-4BEA-F97E-E24F-55DCAB45E7A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825625"/>
            <a:ext cx="5393361" cy="43513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Active participation (attendance records and surveys). 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Number of positive feedbacks. </a:t>
            </a:r>
            <a:b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</a:b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u="none" strike="noStrike" cap="none" normalizeH="0" baseline="0" dirty="0">
                <a:ln>
                  <a:noFill/>
                </a:ln>
                <a:effectLst/>
                <a:latin typeface="Montserrat" panose="00000500000000000000" pitchFamily="2" charset="0"/>
              </a:rPr>
              <a:t>Perception of cultural impact (pre- and post-campaign survey).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n-US" altLang="en-US" b="0" u="none" strike="noStrike" cap="none" normalizeH="0" baseline="0" dirty="0">
              <a:ln>
                <a:noFill/>
              </a:ln>
              <a:effectLst/>
              <a:latin typeface="Montserrat" panose="00000500000000000000" pitchFamily="2" charset="0"/>
            </a:endParaRPr>
          </a:p>
        </p:txBody>
      </p:sp>
      <p:pic>
        <p:nvPicPr>
          <p:cNvPr id="5" name="Picture 4" descr="A purple circle with black center&#10;&#10;Description automatically generated">
            <a:extLst>
              <a:ext uri="{FF2B5EF4-FFF2-40B4-BE49-F238E27FC236}">
                <a16:creationId xmlns:a16="http://schemas.microsoft.com/office/drawing/2014/main" id="{AC0D8E9A-566A-4394-79DC-3A2AF7521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" b="1"/>
          <a:stretch/>
        </p:blipFill>
        <p:spPr>
          <a:xfrm>
            <a:off x="6374920" y="758514"/>
            <a:ext cx="5122238" cy="5122238"/>
          </a:xfrm>
          <a:custGeom>
            <a:avLst/>
            <a:gdLst/>
            <a:ahLst/>
            <a:cxnLst/>
            <a:rect l="l" t="t" r="r" b="b"/>
            <a:pathLst>
              <a:path w="2663168" h="2663168">
                <a:moveTo>
                  <a:pt x="1331584" y="0"/>
                </a:moveTo>
                <a:cubicBezTo>
                  <a:pt x="2066998" y="0"/>
                  <a:pt x="2663168" y="596170"/>
                  <a:pt x="2663168" y="1331584"/>
                </a:cubicBezTo>
                <a:cubicBezTo>
                  <a:pt x="2663168" y="2066998"/>
                  <a:pt x="2066998" y="2663168"/>
                  <a:pt x="1331584" y="2663168"/>
                </a:cubicBezTo>
                <a:cubicBezTo>
                  <a:pt x="596170" y="2663168"/>
                  <a:pt x="0" y="2066998"/>
                  <a:pt x="0" y="1331584"/>
                </a:cubicBezTo>
                <a:cubicBezTo>
                  <a:pt x="0" y="596170"/>
                  <a:pt x="596170" y="0"/>
                  <a:pt x="1331584" y="0"/>
                </a:cubicBezTo>
                <a:close/>
              </a:path>
            </a:pathLst>
          </a:custGeom>
        </p:spPr>
      </p:pic>
      <p:sp>
        <p:nvSpPr>
          <p:cNvPr id="12" name="!!Arc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89197" flipV="1">
            <a:off x="6261882" y="687822"/>
            <a:ext cx="5471147" cy="5471147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!!Oval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48561" y="921125"/>
            <a:ext cx="791021" cy="7695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276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EC61691-70EE-862A-4457-48BBF334B8CC}"/>
              </a:ext>
            </a:extLst>
          </p:cNvPr>
          <p:cNvSpPr txBox="1">
            <a:spLocks/>
          </p:cNvSpPr>
          <p:nvPr/>
        </p:nvSpPr>
        <p:spPr>
          <a:xfrm>
            <a:off x="1389278" y="1233241"/>
            <a:ext cx="3240506" cy="4064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Activities for the audience</a:t>
            </a:r>
            <a:endParaRPr lang="en-US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D0EC3-697C-0D2B-3F3C-B39562AAE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45152"/>
            <a:ext cx="5869476" cy="488935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/>
            <a:r>
              <a:rPr lang="en-US" b="1" dirty="0">
                <a:latin typeface="Montserrat" panose="00000500000000000000" pitchFamily="2" charset="0"/>
              </a:rPr>
              <a:t>Activities segmentation</a:t>
            </a:r>
          </a:p>
          <a:p>
            <a:pPr marL="914400" lvl="1"/>
            <a:r>
              <a:rPr lang="en-US" b="1" dirty="0">
                <a:latin typeface="Montserrat" panose="00000500000000000000" pitchFamily="2" charset="0"/>
              </a:rPr>
              <a:t>By availability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Remote Employees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On-site Employees</a:t>
            </a:r>
          </a:p>
          <a:p>
            <a:pPr marL="914400" lvl="1"/>
            <a:r>
              <a:rPr lang="en-US" b="1" dirty="0">
                <a:latin typeface="Montserrat" panose="00000500000000000000" pitchFamily="2" charset="0"/>
              </a:rPr>
              <a:t>By activity preference (collaborative and individual)</a:t>
            </a:r>
            <a:r>
              <a:rPr lang="en-US" dirty="0">
                <a:latin typeface="Montserrat" panose="00000500000000000000" pitchFamily="2" charset="0"/>
              </a:rPr>
              <a:t>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Competitive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Wellness-oriented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Knowledge &amp; learning focused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Community &amp; social impact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Creative &amp; experimental 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Networking</a:t>
            </a:r>
          </a:p>
          <a:p>
            <a:pPr lvl="2"/>
            <a:r>
              <a:rPr lang="en-US" dirty="0">
                <a:latin typeface="Montserrat" panose="00000500000000000000" pitchFamily="2" charset="0"/>
              </a:rPr>
              <a:t>Family bonding 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1837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62722"/>
      </a:dk1>
      <a:lt1>
        <a:sysClr val="window" lastClr="FFFFFF"/>
      </a:lt1>
      <a:dk2>
        <a:srgbClr val="565B47"/>
      </a:dk2>
      <a:lt2>
        <a:srgbClr val="E7E6E6"/>
      </a:lt2>
      <a:accent1>
        <a:srgbClr val="E0AFFF"/>
      </a:accent1>
      <a:accent2>
        <a:srgbClr val="9DC755"/>
      </a:accent2>
      <a:accent3>
        <a:srgbClr val="F3864B"/>
      </a:accent3>
      <a:accent4>
        <a:srgbClr val="FFC000"/>
      </a:accent4>
      <a:accent5>
        <a:srgbClr val="5B9BD5"/>
      </a:accent5>
      <a:accent6>
        <a:srgbClr val="70AD47"/>
      </a:accent6>
      <a:hlink>
        <a:srgbClr val="FFFFFF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0857B97ADA7441B78509413FFDBED1" ma:contentTypeVersion="11" ma:contentTypeDescription="Create a new document." ma:contentTypeScope="" ma:versionID="752c682fe5575cbe430757d25dc89d26">
  <xsd:schema xmlns:xsd="http://www.w3.org/2001/XMLSchema" xmlns:xs="http://www.w3.org/2001/XMLSchema" xmlns:p="http://schemas.microsoft.com/office/2006/metadata/properties" xmlns:ns2="28c2fecb-ee65-4bbb-920e-d6cdc7efc705" targetNamespace="http://schemas.microsoft.com/office/2006/metadata/properties" ma:root="true" ma:fieldsID="cbcb026847ab94a6271897cb715aa6d4" ns2:_="">
    <xsd:import namespace="28c2fecb-ee65-4bbb-920e-d6cdc7efc705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2fecb-ee65-4bbb-920e-d6cdc7efc705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15" nillable="true" ma:displayName="Location" ma:indexed="true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28c2fecb-ee65-4bbb-920e-d6cdc7efc70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B6CC0D3-5EB4-44F2-80A9-153BC6375B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2fecb-ee65-4bbb-920e-d6cdc7efc7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604BA31-ECC5-409D-A7F0-E3A60BDABD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0154850-9FA9-4DA4-9A54-0BC67249E998}">
  <ds:schemaRefs>
    <ds:schemaRef ds:uri="28c2fecb-ee65-4bbb-920e-d6cdc7efc705"/>
    <ds:schemaRef ds:uri="42579e07-7c77-4d62-934d-4c2d661378c7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ea60d57e-af5b-4752-ac57-3e4f28ca11dc}" enabled="1" method="Standard" siteId="{36da45f1-dd2c-4d1f-af13-5abe46b99921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14857</TotalTime>
  <Words>1216</Words>
  <Application>Microsoft Office PowerPoint</Application>
  <PresentationFormat>Widescreen</PresentationFormat>
  <Paragraphs>223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Montserrat</vt:lpstr>
      <vt:lpstr>Office Theme</vt:lpstr>
      <vt:lpstr>Values  Campaign</vt:lpstr>
      <vt:lpstr>PowerPoint Presentation</vt:lpstr>
      <vt:lpstr>PowerPoint Presentation</vt:lpstr>
      <vt:lpstr>Identify values</vt:lpstr>
      <vt:lpstr>General strategy</vt:lpstr>
      <vt:lpstr>Context</vt:lpstr>
      <vt:lpstr>Example (Use Case): "We lead the way" - Paper Plane Leaders</vt:lpstr>
      <vt:lpstr>Success indicators</vt:lpstr>
      <vt:lpstr>PowerPoint Presentation</vt:lpstr>
      <vt:lpstr>Every activity is committed to…</vt:lpstr>
      <vt:lpstr>General program</vt:lpstr>
      <vt:lpstr>Scope</vt:lpstr>
      <vt:lpstr>Distribution roles</vt:lpstr>
      <vt:lpstr>Budget</vt:lpstr>
      <vt:lpstr>KPIs</vt:lpstr>
      <vt:lpstr>Challenges and Risks</vt:lpstr>
      <vt:lpstr>Risk mitigation plan</vt:lpstr>
      <vt:lpstr>Some insights from GDL people</vt:lpstr>
      <vt:lpstr>Implementation plan</vt:lpstr>
      <vt:lpstr>Phase 1: Initial Diagnosis  April 1 – 4</vt:lpstr>
      <vt:lpstr>Phase 2: Content and Materials Design  April 7 – 11</vt:lpstr>
      <vt:lpstr>Phase 3: Production and logistics  April 14 – 18</vt:lpstr>
      <vt:lpstr>Phase 4: Internal validation  April 21 – 25</vt:lpstr>
      <vt:lpstr>Phase 5: Consolidation and documentation  April 28 – 30</vt:lpstr>
      <vt:lpstr>Phase 6: Communications  May</vt:lpstr>
      <vt:lpstr>Thanks!</vt:lpstr>
      <vt:lpstr>The gains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HIRES CONNECT</dc:title>
  <dc:creator>Ramos Ayon, Julieta</dc:creator>
  <cp:lastModifiedBy>Ramos Gomez, Luis Francisco</cp:lastModifiedBy>
  <cp:revision>24</cp:revision>
  <dcterms:created xsi:type="dcterms:W3CDTF">2025-01-30T19:37:13Z</dcterms:created>
  <dcterms:modified xsi:type="dcterms:W3CDTF">2025-03-26T19:29:03Z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2025-01-30T22:56:58Z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cda10b8c-aba2-47fa-8b04-de6f5dd749dd</vt:lpwstr>
  </property>
  <property fmtid="{D5CDD505-2E9C-101B-9397-08002B2CF9AE}" pid="8" name="MSIP_Label_ea60d57e-af5b-4752-ac57-3e4f28ca11dc_ContentBits">
    <vt:lpwstr>0</vt:lpwstr>
  </property>
  <property fmtid="{D5CDD505-2E9C-101B-9397-08002B2CF9AE}" pid="9" name="ContentTypeId">
    <vt:lpwstr>0x010100B50857B97ADA7441B78509413FFDBED1</vt:lpwstr>
  </property>
  <property fmtid="{D5CDD505-2E9C-101B-9397-08002B2CF9AE}" pid="10" name="Order">
    <vt:r8>72400</vt:r8>
  </property>
  <property fmtid="{D5CDD505-2E9C-101B-9397-08002B2CF9AE}" pid="11" name="xd_Signature">
    <vt:bool>false</vt:bool>
  </property>
  <property fmtid="{D5CDD505-2E9C-101B-9397-08002B2CF9AE}" pid="12" name="xd_ProgID">
    <vt:lpwstr/>
  </property>
  <property fmtid="{D5CDD505-2E9C-101B-9397-08002B2CF9AE}" pid="13" name="ComplianceAssetId">
    <vt:lpwstr/>
  </property>
  <property fmtid="{D5CDD505-2E9C-101B-9397-08002B2CF9AE}" pid="14" name="TemplateUrl">
    <vt:lpwstr/>
  </property>
  <property fmtid="{D5CDD505-2E9C-101B-9397-08002B2CF9AE}" pid="15" name="_ExtendedDescription">
    <vt:lpwstr/>
  </property>
  <property fmtid="{D5CDD505-2E9C-101B-9397-08002B2CF9AE}" pid="16" name="TriggerFlowInfo">
    <vt:lpwstr/>
  </property>
  <property fmtid="{D5CDD505-2E9C-101B-9397-08002B2CF9AE}" pid="17" name="MediaServiceImageTags">
    <vt:lpwstr/>
  </property>
</Properties>
</file>